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notesSlides/notesSlide12.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diagrams/data2.xml" ContentType="application/vnd.openxmlformats-officedocument.drawingml.diagramData+xml"/>
  <Override PartName="/ppt/notesSlides/notesSlide10.xml" ContentType="application/vnd.openxmlformats-officedocument.presentationml.notesSlide+xml"/>
  <Override PartName="/ppt/diagrams/colors6.xml" ContentType="application/vnd.openxmlformats-officedocument.drawingml.diagramColor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notesSlides/notesSlide19.xml" ContentType="application/vnd.openxmlformats-officedocument.presentationml.notesSlid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diagrams/layout4.xml" ContentType="application/vnd.openxmlformats-officedocument.drawingml.diagramLayout+xml"/>
  <Override PartName="/ppt/comments/comment3.xml" ContentType="application/vnd.openxmlformats-officedocument.presentationml.comments+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diagrams/data5.xml" ContentType="application/vnd.openxmlformats-officedocument.drawingml.diagramData+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comments/comment2.xml" ContentType="application/vnd.openxmlformats-officedocument.presentationml.comments+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26" r:id="rId2"/>
    <p:sldId id="273" r:id="rId3"/>
    <p:sldId id="303" r:id="rId4"/>
    <p:sldId id="304" r:id="rId5"/>
    <p:sldId id="278" r:id="rId6"/>
    <p:sldId id="315" r:id="rId7"/>
    <p:sldId id="317" r:id="rId8"/>
    <p:sldId id="295" r:id="rId9"/>
    <p:sldId id="316" r:id="rId10"/>
    <p:sldId id="299" r:id="rId11"/>
    <p:sldId id="334" r:id="rId12"/>
    <p:sldId id="335" r:id="rId13"/>
    <p:sldId id="336" r:id="rId14"/>
    <p:sldId id="337" r:id="rId15"/>
    <p:sldId id="346" r:id="rId16"/>
    <p:sldId id="284" r:id="rId17"/>
    <p:sldId id="289" r:id="rId18"/>
    <p:sldId id="290" r:id="rId19"/>
    <p:sldId id="291" r:id="rId20"/>
    <p:sldId id="292" r:id="rId21"/>
    <p:sldId id="293" r:id="rId22"/>
    <p:sldId id="294" r:id="rId23"/>
    <p:sldId id="307" r:id="rId24"/>
    <p:sldId id="308" r:id="rId25"/>
    <p:sldId id="266" r:id="rId26"/>
    <p:sldId id="319" r:id="rId27"/>
    <p:sldId id="320" r:id="rId28"/>
    <p:sldId id="321" r:id="rId29"/>
    <p:sldId id="322" r:id="rId30"/>
    <p:sldId id="323" r:id="rId31"/>
    <p:sldId id="324" r:id="rId32"/>
    <p:sldId id="325" r:id="rId33"/>
    <p:sldId id="314" r:id="rId34"/>
    <p:sldId id="339" r:id="rId35"/>
    <p:sldId id="340" r:id="rId36"/>
    <p:sldId id="341" r:id="rId37"/>
    <p:sldId id="342" r:id="rId38"/>
    <p:sldId id="343" r:id="rId39"/>
    <p:sldId id="344" r:id="rId40"/>
    <p:sldId id="327" r:id="rId41"/>
    <p:sldId id="328" r:id="rId42"/>
    <p:sldId id="329" r:id="rId43"/>
    <p:sldId id="330" r:id="rId44"/>
    <p:sldId id="331" r:id="rId45"/>
    <p:sldId id="333" r:id="rId46"/>
    <p:sldId id="332" r:id="rId47"/>
    <p:sldId id="338" r:id="rId48"/>
    <p:sldId id="345" r:id="rId49"/>
    <p:sldId id="31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4033" autoAdjust="0"/>
    <p:restoredTop sz="76197" autoAdjust="0"/>
  </p:normalViewPr>
  <p:slideViewPr>
    <p:cSldViewPr snapToGrid="0">
      <p:cViewPr varScale="1">
        <p:scale>
          <a:sx n="55" d="100"/>
          <a:sy n="55" d="100"/>
        </p:scale>
        <p:origin x="-930" y="-7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10-24T20:49:49.712" idx="1">
    <p:pos x="6000" y="0"/>
    <p:text>-Karthikeyan Kalaichelvan</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10-24T20:49:49.712" idx="2">
    <p:pos x="6000" y="0"/>
    <p:text>-Karthikeyan Kalaichelvan</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7-10-24T20:49:49.712" idx="3">
    <p:pos x="6000" y="0"/>
    <p:text>-Karthikeyan Kalaichelvan</p:text>
  </p:cm>
</p:cmLst>
</file>

<file path=ppt/diagrams/_rels/data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iagrams/_rels/data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NULL"/><Relationship Id="rId1" Type="http://schemas.openxmlformats.org/officeDocument/2006/relationships/image" Target="../media/image27.png"/></Relationships>
</file>

<file path=ppt/diagrams/_rels/data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diagrams/_rels/data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diagrams/_rels/drawing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1.png"/></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2A95B9-536F-48EF-9EC0-8D15D27C1D4D}" type="doc">
      <dgm:prSet loTypeId="urn:microsoft.com/office/officeart/2005/8/layout/bProcess4" loCatId="process" qsTypeId="urn:microsoft.com/office/officeart/2005/8/quickstyle/simple1" qsCatId="simple" csTypeId="urn:microsoft.com/office/officeart/2005/8/colors/colorful1#1" csCatId="colorful" phldr="1"/>
      <dgm:spPr/>
      <dgm:t>
        <a:bodyPr/>
        <a:lstStyle/>
        <a:p>
          <a:endParaRPr lang="en-US"/>
        </a:p>
      </dgm:t>
    </dgm:pt>
    <dgm:pt modelId="{6D458361-1862-400B-87CD-BD5F4239CDDD}">
      <dgm:prSet custT="1"/>
      <dgm:spPr/>
      <dgm:t>
        <a:bodyPr/>
        <a:lstStyle/>
        <a:p>
          <a:r>
            <a:rPr lang="en-US" sz="1200" b="1"/>
            <a:t>Marketing</a:t>
          </a:r>
        </a:p>
      </dgm:t>
    </dgm:pt>
    <dgm:pt modelId="{4D1BD1C8-F455-4238-8008-DFC4CD2C4D65}" type="parTrans" cxnId="{1765A839-B51D-44D1-8617-2963E517C87B}">
      <dgm:prSet/>
      <dgm:spPr/>
      <dgm:t>
        <a:bodyPr/>
        <a:lstStyle/>
        <a:p>
          <a:endParaRPr lang="en-US" sz="2000" b="1"/>
        </a:p>
      </dgm:t>
    </dgm:pt>
    <dgm:pt modelId="{0B009205-361F-41AE-8688-91D72FA9DE47}" type="sibTrans" cxnId="{1765A839-B51D-44D1-8617-2963E517C87B}">
      <dgm:prSet/>
      <dgm:spPr/>
      <dgm:t>
        <a:bodyPr/>
        <a:lstStyle/>
        <a:p>
          <a:endParaRPr lang="en-US" sz="2000" b="1"/>
        </a:p>
      </dgm:t>
    </dgm:pt>
    <dgm:pt modelId="{5C6C81A9-D7F6-4B8C-A87E-2894E164F0DE}">
      <dgm:prSet custT="1"/>
      <dgm:spPr/>
      <dgm:t>
        <a:bodyPr/>
        <a:lstStyle/>
        <a:p>
          <a:r>
            <a:rPr lang="en-US" sz="1200" b="1"/>
            <a:t>Sales and CRM </a:t>
          </a:r>
        </a:p>
      </dgm:t>
    </dgm:pt>
    <dgm:pt modelId="{380F8DA7-B18B-4F38-A37F-8A001F31FE54}" type="parTrans" cxnId="{0C955129-FE18-4D04-B83D-ACC8D5B5EBDE}">
      <dgm:prSet/>
      <dgm:spPr/>
      <dgm:t>
        <a:bodyPr/>
        <a:lstStyle/>
        <a:p>
          <a:endParaRPr lang="en-US" sz="2000" b="1"/>
        </a:p>
      </dgm:t>
    </dgm:pt>
    <dgm:pt modelId="{DB118C84-9F9A-4E10-9091-1731BB5FA4EA}" type="sibTrans" cxnId="{0C955129-FE18-4D04-B83D-ACC8D5B5EBDE}">
      <dgm:prSet/>
      <dgm:spPr/>
      <dgm:t>
        <a:bodyPr/>
        <a:lstStyle/>
        <a:p>
          <a:endParaRPr lang="en-US" sz="2000" b="1"/>
        </a:p>
      </dgm:t>
    </dgm:pt>
    <dgm:pt modelId="{FCBEF7BF-DB6C-466B-A411-D9910AEC6778}">
      <dgm:prSet custT="1"/>
      <dgm:spPr/>
      <dgm:t>
        <a:bodyPr/>
        <a:lstStyle/>
        <a:p>
          <a:r>
            <a:rPr lang="en-US" sz="1200" b="1"/>
            <a:t>Web Analytics</a:t>
          </a:r>
        </a:p>
      </dgm:t>
    </dgm:pt>
    <dgm:pt modelId="{B4139B8B-C9B4-4989-8642-1CF9B5911F83}" type="parTrans" cxnId="{C5037D22-3874-43A6-9EAB-2FB41D965538}">
      <dgm:prSet/>
      <dgm:spPr/>
      <dgm:t>
        <a:bodyPr/>
        <a:lstStyle/>
        <a:p>
          <a:endParaRPr lang="en-US" sz="2000" b="1"/>
        </a:p>
      </dgm:t>
    </dgm:pt>
    <dgm:pt modelId="{EBFE094B-35A8-4C2B-A34B-1C12BB5BB848}" type="sibTrans" cxnId="{C5037D22-3874-43A6-9EAB-2FB41D965538}">
      <dgm:prSet/>
      <dgm:spPr/>
      <dgm:t>
        <a:bodyPr/>
        <a:lstStyle/>
        <a:p>
          <a:endParaRPr lang="en-US" sz="2000" b="1"/>
        </a:p>
      </dgm:t>
    </dgm:pt>
    <dgm:pt modelId="{81370070-FFE6-4CD0-AE8E-2D9817A35501}">
      <dgm:prSet custT="1"/>
      <dgm:spPr/>
      <dgm:t>
        <a:bodyPr/>
        <a:lstStyle/>
        <a:p>
          <a:r>
            <a:rPr lang="en-US" sz="1200" b="1"/>
            <a:t>Ecommerce </a:t>
          </a:r>
        </a:p>
      </dgm:t>
    </dgm:pt>
    <dgm:pt modelId="{04A358C7-FD20-4F04-9BB9-AB57EAFD3A0A}" type="parTrans" cxnId="{D6C4C8B2-0576-4FB4-A808-07CF9D15C066}">
      <dgm:prSet/>
      <dgm:spPr/>
      <dgm:t>
        <a:bodyPr/>
        <a:lstStyle/>
        <a:p>
          <a:endParaRPr lang="en-US" sz="2000" b="1"/>
        </a:p>
      </dgm:t>
    </dgm:pt>
    <dgm:pt modelId="{DFEB9FC4-CFBB-4D5A-9F50-1B47CCE73FFB}" type="sibTrans" cxnId="{D6C4C8B2-0576-4FB4-A808-07CF9D15C066}">
      <dgm:prSet/>
      <dgm:spPr/>
      <dgm:t>
        <a:bodyPr/>
        <a:lstStyle/>
        <a:p>
          <a:endParaRPr lang="en-US" sz="2000" b="1"/>
        </a:p>
      </dgm:t>
    </dgm:pt>
    <dgm:pt modelId="{15E6740A-DFDD-489C-AB77-5F4BCA3EC7B3}">
      <dgm:prSet custT="1"/>
      <dgm:spPr/>
      <dgm:t>
        <a:bodyPr/>
        <a:lstStyle/>
        <a:p>
          <a:r>
            <a:rPr lang="en-US" sz="1200" b="1"/>
            <a:t>Advertising</a:t>
          </a:r>
        </a:p>
      </dgm:t>
    </dgm:pt>
    <dgm:pt modelId="{3B7CE414-94C3-4CB4-8D81-9FA08C026BE2}" type="parTrans" cxnId="{D0294A7D-1826-4395-9772-62E29E1FA5D2}">
      <dgm:prSet/>
      <dgm:spPr/>
      <dgm:t>
        <a:bodyPr/>
        <a:lstStyle/>
        <a:p>
          <a:endParaRPr lang="en-US" sz="2000" b="1"/>
        </a:p>
      </dgm:t>
    </dgm:pt>
    <dgm:pt modelId="{175E0AC4-EBE6-4AE5-B602-C5DF754CAEC8}" type="sibTrans" cxnId="{D0294A7D-1826-4395-9772-62E29E1FA5D2}">
      <dgm:prSet/>
      <dgm:spPr/>
      <dgm:t>
        <a:bodyPr/>
        <a:lstStyle/>
        <a:p>
          <a:endParaRPr lang="en-US" sz="2000" b="1"/>
        </a:p>
      </dgm:t>
    </dgm:pt>
    <dgm:pt modelId="{28336BE7-89A4-4B0B-8404-B673C2D29AA0}">
      <dgm:prSet custT="1"/>
      <dgm:spPr/>
      <dgm:t>
        <a:bodyPr/>
        <a:lstStyle/>
        <a:p>
          <a:r>
            <a:rPr lang="en-US" sz="1200" b="1"/>
            <a:t>IT</a:t>
          </a:r>
        </a:p>
      </dgm:t>
    </dgm:pt>
    <dgm:pt modelId="{74738A67-8423-411C-BE25-456B788DC97A}" type="parTrans" cxnId="{FEC3449F-F864-4481-BFB3-F966986B41D5}">
      <dgm:prSet/>
      <dgm:spPr/>
      <dgm:t>
        <a:bodyPr/>
        <a:lstStyle/>
        <a:p>
          <a:endParaRPr lang="en-US" sz="2000" b="1"/>
        </a:p>
      </dgm:t>
    </dgm:pt>
    <dgm:pt modelId="{0C2413E9-FDB4-4287-8CEA-CE2F7D3F8BC7}" type="sibTrans" cxnId="{FEC3449F-F864-4481-BFB3-F966986B41D5}">
      <dgm:prSet/>
      <dgm:spPr/>
      <dgm:t>
        <a:bodyPr/>
        <a:lstStyle/>
        <a:p>
          <a:endParaRPr lang="en-US" sz="2000" b="1"/>
        </a:p>
      </dgm:t>
    </dgm:pt>
    <dgm:pt modelId="{8DAFCD57-E7F2-4868-9B64-3A23C68EDBA3}">
      <dgm:prSet custT="1"/>
      <dgm:spPr/>
      <dgm:t>
        <a:bodyPr/>
        <a:lstStyle/>
        <a:p>
          <a:r>
            <a:rPr lang="en-US" sz="1200" b="1"/>
            <a:t>Finance</a:t>
          </a:r>
        </a:p>
      </dgm:t>
    </dgm:pt>
    <dgm:pt modelId="{502D9AD7-00DF-4ACE-BEC2-52FC743B3967}" type="parTrans" cxnId="{62DB4D7E-F30F-472C-994C-4104F84F7E8F}">
      <dgm:prSet/>
      <dgm:spPr/>
      <dgm:t>
        <a:bodyPr/>
        <a:lstStyle/>
        <a:p>
          <a:endParaRPr lang="en-US" sz="2000" b="1"/>
        </a:p>
      </dgm:t>
    </dgm:pt>
    <dgm:pt modelId="{6AEF6C10-2FDF-40DC-8421-99A905EF2D88}" type="sibTrans" cxnId="{62DB4D7E-F30F-472C-994C-4104F84F7E8F}">
      <dgm:prSet/>
      <dgm:spPr/>
      <dgm:t>
        <a:bodyPr/>
        <a:lstStyle/>
        <a:p>
          <a:endParaRPr lang="en-US" sz="2000" b="1"/>
        </a:p>
      </dgm:t>
    </dgm:pt>
    <dgm:pt modelId="{0A0665B1-FA1D-4555-97C6-4416CE8D3851}">
      <dgm:prSet custT="1"/>
      <dgm:spPr/>
      <dgm:t>
        <a:bodyPr/>
        <a:lstStyle/>
        <a:p>
          <a:r>
            <a:rPr lang="en-US" sz="1200" b="1"/>
            <a:t>Healthcare</a:t>
          </a:r>
        </a:p>
      </dgm:t>
    </dgm:pt>
    <dgm:pt modelId="{A49B1293-1C2A-4031-A0E1-C16DA739C72B}" type="parTrans" cxnId="{AB10D46E-2E5D-47B8-AA63-FEDE80B9C89F}">
      <dgm:prSet/>
      <dgm:spPr/>
      <dgm:t>
        <a:bodyPr/>
        <a:lstStyle/>
        <a:p>
          <a:endParaRPr lang="en-US" sz="2000" b="1"/>
        </a:p>
      </dgm:t>
    </dgm:pt>
    <dgm:pt modelId="{D7F13732-B19D-45A8-8AEC-1DB1C4EB702E}" type="sibTrans" cxnId="{AB10D46E-2E5D-47B8-AA63-FEDE80B9C89F}">
      <dgm:prSet/>
      <dgm:spPr/>
      <dgm:t>
        <a:bodyPr/>
        <a:lstStyle/>
        <a:p>
          <a:endParaRPr lang="en-US" sz="2000" b="1"/>
        </a:p>
      </dgm:t>
    </dgm:pt>
    <dgm:pt modelId="{BA17E3E9-1E27-49C7-A74C-0AE50E6B0D2D}">
      <dgm:prSet custT="1"/>
      <dgm:spPr/>
      <dgm:t>
        <a:bodyPr/>
        <a:lstStyle/>
        <a:p>
          <a:r>
            <a:rPr lang="en-US" sz="1200" b="1" dirty="0"/>
            <a:t>Social Media</a:t>
          </a:r>
        </a:p>
      </dgm:t>
    </dgm:pt>
    <dgm:pt modelId="{F4A812A1-C94E-411F-A447-EC40736BFA51}" type="parTrans" cxnId="{F67DE98D-623E-47A0-BDBF-2116C6C9908C}">
      <dgm:prSet/>
      <dgm:spPr/>
      <dgm:t>
        <a:bodyPr/>
        <a:lstStyle/>
        <a:p>
          <a:endParaRPr lang="en-US" sz="2000" b="1"/>
        </a:p>
      </dgm:t>
    </dgm:pt>
    <dgm:pt modelId="{A64FBFE4-01E6-4E15-AC2D-C2689890A820}" type="sibTrans" cxnId="{F67DE98D-623E-47A0-BDBF-2116C6C9908C}">
      <dgm:prSet/>
      <dgm:spPr/>
      <dgm:t>
        <a:bodyPr/>
        <a:lstStyle/>
        <a:p>
          <a:endParaRPr lang="en-US" sz="2000" b="1"/>
        </a:p>
      </dgm:t>
    </dgm:pt>
    <dgm:pt modelId="{9DE098DA-92A4-47CF-8491-78CCEB79F16D}">
      <dgm:prSet custT="1"/>
      <dgm:spPr/>
      <dgm:t>
        <a:bodyPr/>
        <a:lstStyle/>
        <a:p>
          <a:r>
            <a:rPr lang="en-US" sz="1200" b="1" dirty="0"/>
            <a:t>SEO</a:t>
          </a:r>
        </a:p>
      </dgm:t>
    </dgm:pt>
    <dgm:pt modelId="{DBA9F683-06B4-4BB2-B99B-446DC1DF115A}" type="parTrans" cxnId="{31089CF1-DCC6-4212-9BA1-39D93CA694F0}">
      <dgm:prSet/>
      <dgm:spPr/>
      <dgm:t>
        <a:bodyPr/>
        <a:lstStyle/>
        <a:p>
          <a:endParaRPr lang="en-US" sz="2000" b="1"/>
        </a:p>
      </dgm:t>
    </dgm:pt>
    <dgm:pt modelId="{DEF6880A-667C-4080-B958-0E8D28928194}" type="sibTrans" cxnId="{31089CF1-DCC6-4212-9BA1-39D93CA694F0}">
      <dgm:prSet/>
      <dgm:spPr/>
      <dgm:t>
        <a:bodyPr/>
        <a:lstStyle/>
        <a:p>
          <a:endParaRPr lang="en-US" sz="2000" b="1"/>
        </a:p>
      </dgm:t>
    </dgm:pt>
    <dgm:pt modelId="{A39E7876-8D97-4099-8E39-2E8AE8A3F4BE}">
      <dgm:prSet custT="1"/>
      <dgm:spPr/>
      <dgm:t>
        <a:bodyPr/>
        <a:lstStyle/>
        <a:p>
          <a:r>
            <a:rPr lang="en-US" sz="1200" b="1">
              <a:latin typeface="Calibri" panose="020F0502020204030204" pitchFamily="34" charset="0"/>
              <a:ea typeface="Calibri" panose="020F0502020204030204" pitchFamily="34" charset="0"/>
            </a:rPr>
            <a:t>Banking</a:t>
          </a:r>
          <a:endParaRPr lang="en-US" sz="1200" b="1"/>
        </a:p>
      </dgm:t>
    </dgm:pt>
    <dgm:pt modelId="{0351F37E-1D6A-4FD1-92D6-8BEDA68E5D24}" type="parTrans" cxnId="{4B1CFDE9-D75D-44A8-AECE-0B67FC3B7581}">
      <dgm:prSet/>
      <dgm:spPr/>
      <dgm:t>
        <a:bodyPr/>
        <a:lstStyle/>
        <a:p>
          <a:endParaRPr lang="en-US" sz="2000" b="1"/>
        </a:p>
      </dgm:t>
    </dgm:pt>
    <dgm:pt modelId="{CB9C848B-AFDF-4876-9337-B3F6AFD5F787}" type="sibTrans" cxnId="{4B1CFDE9-D75D-44A8-AECE-0B67FC3B7581}">
      <dgm:prSet/>
      <dgm:spPr/>
      <dgm:t>
        <a:bodyPr/>
        <a:lstStyle/>
        <a:p>
          <a:endParaRPr lang="en-US" sz="2000" b="1"/>
        </a:p>
      </dgm:t>
    </dgm:pt>
    <dgm:pt modelId="{7CDAB4A0-3C81-440D-9D42-786692B494C5}">
      <dgm:prSet custT="1"/>
      <dgm:spPr/>
      <dgm:t>
        <a:bodyPr/>
        <a:lstStyle/>
        <a:p>
          <a:r>
            <a:rPr lang="en-US" sz="1200" b="1">
              <a:latin typeface="Calibri" panose="020F0502020204030204" pitchFamily="34" charset="0"/>
              <a:ea typeface="Calibri" panose="020F0502020204030204" pitchFamily="34" charset="0"/>
            </a:rPr>
            <a:t>Human Resources</a:t>
          </a:r>
        </a:p>
      </dgm:t>
    </dgm:pt>
    <dgm:pt modelId="{C8951B8C-D83F-414B-83C8-4E09879A2CC7}" type="parTrans" cxnId="{0273C5BB-8382-4919-AA8F-DB064633B4EA}">
      <dgm:prSet/>
      <dgm:spPr/>
      <dgm:t>
        <a:bodyPr/>
        <a:lstStyle/>
        <a:p>
          <a:endParaRPr lang="en-US" sz="2000" b="1"/>
        </a:p>
      </dgm:t>
    </dgm:pt>
    <dgm:pt modelId="{CAF4A680-973C-43AD-9984-FC69BF625FDF}" type="sibTrans" cxnId="{0273C5BB-8382-4919-AA8F-DB064633B4EA}">
      <dgm:prSet/>
      <dgm:spPr/>
      <dgm:t>
        <a:bodyPr/>
        <a:lstStyle/>
        <a:p>
          <a:endParaRPr lang="en-US" sz="2000" b="1"/>
        </a:p>
      </dgm:t>
    </dgm:pt>
    <dgm:pt modelId="{77892E9E-9DFA-4DB2-8ABF-6AE7C14C851E}">
      <dgm:prSet custT="1"/>
      <dgm:spPr/>
      <dgm:t>
        <a:bodyPr/>
        <a:lstStyle/>
        <a:p>
          <a:r>
            <a:rPr lang="en-US" sz="1200" b="1">
              <a:latin typeface="Calibri" panose="020F0502020204030204" pitchFamily="34" charset="0"/>
              <a:ea typeface="Calibri" panose="020F0502020204030204" pitchFamily="34" charset="0"/>
            </a:rPr>
            <a:t>Mobile Analytics</a:t>
          </a:r>
        </a:p>
      </dgm:t>
    </dgm:pt>
    <dgm:pt modelId="{0D4D6576-6236-45D7-BBB2-BC99257BB8AB}" type="parTrans" cxnId="{DE28C852-D672-4F43-9B0F-B7E0CBEA0DBE}">
      <dgm:prSet/>
      <dgm:spPr/>
      <dgm:t>
        <a:bodyPr/>
        <a:lstStyle/>
        <a:p>
          <a:endParaRPr lang="en-US" sz="2000" b="1"/>
        </a:p>
      </dgm:t>
    </dgm:pt>
    <dgm:pt modelId="{0E27D527-8F3C-4A1A-B607-D99FBACA4F61}" type="sibTrans" cxnId="{DE28C852-D672-4F43-9B0F-B7E0CBEA0DBE}">
      <dgm:prSet/>
      <dgm:spPr/>
      <dgm:t>
        <a:bodyPr/>
        <a:lstStyle/>
        <a:p>
          <a:endParaRPr lang="en-US" sz="2000" b="1"/>
        </a:p>
      </dgm:t>
    </dgm:pt>
    <dgm:pt modelId="{2AF5546F-8F62-4061-9B88-5E38A8423E5C}">
      <dgm:prSet custT="1"/>
      <dgm:spPr/>
      <dgm:t>
        <a:bodyPr/>
        <a:lstStyle/>
        <a:p>
          <a:r>
            <a:rPr lang="en-US" sz="1200" b="1">
              <a:latin typeface="Calibri" panose="020F0502020204030204" pitchFamily="34" charset="0"/>
              <a:ea typeface="Calibri" panose="020F0502020204030204" pitchFamily="34" charset="0"/>
            </a:rPr>
            <a:t>Project Management</a:t>
          </a:r>
        </a:p>
      </dgm:t>
    </dgm:pt>
    <dgm:pt modelId="{F90CAE46-5537-4AE9-97E9-B03F55A90B63}" type="parTrans" cxnId="{0A9AF4F7-D869-4E80-9F85-9B2A3284F936}">
      <dgm:prSet/>
      <dgm:spPr/>
      <dgm:t>
        <a:bodyPr/>
        <a:lstStyle/>
        <a:p>
          <a:endParaRPr lang="en-US" sz="2000" b="1"/>
        </a:p>
      </dgm:t>
    </dgm:pt>
    <dgm:pt modelId="{DF332A19-EBA6-4BA5-A153-A101388A517D}" type="sibTrans" cxnId="{0A9AF4F7-D869-4E80-9F85-9B2A3284F936}">
      <dgm:prSet/>
      <dgm:spPr/>
      <dgm:t>
        <a:bodyPr/>
        <a:lstStyle/>
        <a:p>
          <a:endParaRPr lang="en-US" sz="2000" b="1"/>
        </a:p>
      </dgm:t>
    </dgm:pt>
    <dgm:pt modelId="{77D7CC50-2B62-4492-936A-DBD173F027F0}">
      <dgm:prSet custT="1"/>
      <dgm:spPr/>
      <dgm:t>
        <a:bodyPr/>
        <a:lstStyle/>
        <a:p>
          <a:r>
            <a:rPr lang="en-US" sz="1200" b="1">
              <a:latin typeface="Calibri" panose="020F0502020204030204" pitchFamily="34" charset="0"/>
              <a:ea typeface="Calibri" panose="020F0502020204030204" pitchFamily="34" charset="0"/>
            </a:rPr>
            <a:t>Research and Development</a:t>
          </a:r>
        </a:p>
      </dgm:t>
    </dgm:pt>
    <dgm:pt modelId="{383A49E2-0A08-41D7-B70A-0CA19B19E258}" type="parTrans" cxnId="{2D1DF6A5-3C48-486E-875D-A70C6669E86B}">
      <dgm:prSet/>
      <dgm:spPr/>
      <dgm:t>
        <a:bodyPr/>
        <a:lstStyle/>
        <a:p>
          <a:endParaRPr lang="en-US" sz="2000" b="1"/>
        </a:p>
      </dgm:t>
    </dgm:pt>
    <dgm:pt modelId="{0C56111C-2A49-465F-B4D2-D0280A14B21C}" type="sibTrans" cxnId="{2D1DF6A5-3C48-486E-875D-A70C6669E86B}">
      <dgm:prSet/>
      <dgm:spPr/>
      <dgm:t>
        <a:bodyPr/>
        <a:lstStyle/>
        <a:p>
          <a:endParaRPr lang="en-US" sz="2000" b="1"/>
        </a:p>
      </dgm:t>
    </dgm:pt>
    <dgm:pt modelId="{40207837-BEE3-4903-837C-5CCF7877C350}">
      <dgm:prSet custT="1"/>
      <dgm:spPr/>
      <dgm:t>
        <a:bodyPr/>
        <a:lstStyle/>
        <a:p>
          <a:r>
            <a:rPr lang="en-US" sz="1200" b="1" dirty="0">
              <a:latin typeface="Calibri" panose="020F0502020204030204" pitchFamily="34" charset="0"/>
              <a:ea typeface="Calibri" panose="020F0502020204030204" pitchFamily="34" charset="0"/>
            </a:rPr>
            <a:t>Support</a:t>
          </a:r>
        </a:p>
      </dgm:t>
    </dgm:pt>
    <dgm:pt modelId="{6F81AFDB-C2A1-4316-A596-59DC6E0FF117}" type="parTrans" cxnId="{75935A7B-6C12-4F03-B1C2-AD50F8A54F87}">
      <dgm:prSet/>
      <dgm:spPr/>
      <dgm:t>
        <a:bodyPr/>
        <a:lstStyle/>
        <a:p>
          <a:endParaRPr lang="en-US" sz="2000" b="1"/>
        </a:p>
      </dgm:t>
    </dgm:pt>
    <dgm:pt modelId="{3D4D7E15-1A8B-4214-B583-55979942B193}" type="sibTrans" cxnId="{75935A7B-6C12-4F03-B1C2-AD50F8A54F87}">
      <dgm:prSet/>
      <dgm:spPr/>
      <dgm:t>
        <a:bodyPr/>
        <a:lstStyle/>
        <a:p>
          <a:endParaRPr lang="en-US" sz="2000" b="1"/>
        </a:p>
      </dgm:t>
    </dgm:pt>
    <dgm:pt modelId="{DC65555B-A568-4007-B8B2-1C4A8DEB42EE}">
      <dgm:prSet custT="1"/>
      <dgm:spPr/>
      <dgm:t>
        <a:bodyPr/>
        <a:lstStyle/>
        <a:p>
          <a:r>
            <a:rPr lang="en-US" sz="1200" b="1">
              <a:latin typeface="Calibri" panose="020F0502020204030204" pitchFamily="34" charset="0"/>
              <a:ea typeface="Calibri" panose="020F0502020204030204" pitchFamily="34" charset="0"/>
            </a:rPr>
            <a:t>Survey</a:t>
          </a:r>
        </a:p>
      </dgm:t>
    </dgm:pt>
    <dgm:pt modelId="{855E3187-25BC-4880-BDED-F652D125B73B}" type="parTrans" cxnId="{77D9BEED-F956-4660-A2C2-34FECF1EACAE}">
      <dgm:prSet/>
      <dgm:spPr/>
      <dgm:t>
        <a:bodyPr/>
        <a:lstStyle/>
        <a:p>
          <a:endParaRPr lang="en-US" sz="2000" b="1"/>
        </a:p>
      </dgm:t>
    </dgm:pt>
    <dgm:pt modelId="{0300A21A-104A-40A5-9E98-EA7CA2F14C0D}" type="sibTrans" cxnId="{77D9BEED-F956-4660-A2C2-34FECF1EACAE}">
      <dgm:prSet/>
      <dgm:spPr/>
      <dgm:t>
        <a:bodyPr/>
        <a:lstStyle/>
        <a:p>
          <a:endParaRPr lang="en-US" sz="2000" b="1"/>
        </a:p>
      </dgm:t>
    </dgm:pt>
    <dgm:pt modelId="{33273703-96D2-4341-AD0B-24644E2BA5B3}">
      <dgm:prSet custT="1"/>
      <dgm:spPr/>
      <dgm:t>
        <a:bodyPr/>
        <a:lstStyle/>
        <a:p>
          <a:r>
            <a:rPr lang="en-US" sz="1200" b="1">
              <a:latin typeface="Calibri" panose="020F0502020204030204" pitchFamily="34" charset="0"/>
              <a:ea typeface="Calibri" panose="020F0502020204030204" pitchFamily="34" charset="0"/>
            </a:rPr>
            <a:t>Insurance</a:t>
          </a:r>
        </a:p>
      </dgm:t>
    </dgm:pt>
    <dgm:pt modelId="{01E8232C-1BA6-4091-9527-5389B3D9ED7C}" type="parTrans" cxnId="{22460EF2-1BD1-4AD5-9804-2B3A657AED2F}">
      <dgm:prSet/>
      <dgm:spPr/>
      <dgm:t>
        <a:bodyPr/>
        <a:lstStyle/>
        <a:p>
          <a:endParaRPr lang="en-US" sz="2000" b="1"/>
        </a:p>
      </dgm:t>
    </dgm:pt>
    <dgm:pt modelId="{29C3A4BB-0DB8-4912-A311-E7881DC4DA9B}" type="sibTrans" cxnId="{22460EF2-1BD1-4AD5-9804-2B3A657AED2F}">
      <dgm:prSet/>
      <dgm:spPr/>
      <dgm:t>
        <a:bodyPr/>
        <a:lstStyle/>
        <a:p>
          <a:endParaRPr lang="en-US" sz="2000" b="1"/>
        </a:p>
      </dgm:t>
    </dgm:pt>
    <dgm:pt modelId="{88DD7683-8B65-4A3D-9BC7-9D38E5C9760E}">
      <dgm:prSet custT="1"/>
      <dgm:spPr/>
      <dgm:t>
        <a:bodyPr/>
        <a:lstStyle/>
        <a:p>
          <a:r>
            <a:rPr lang="en-US" sz="1200" b="1">
              <a:latin typeface="Calibri" panose="020F0502020204030204" pitchFamily="34" charset="0"/>
              <a:ea typeface="Calibri" panose="020F0502020204030204" pitchFamily="34" charset="0"/>
            </a:rPr>
            <a:t>Manufacturing</a:t>
          </a:r>
        </a:p>
      </dgm:t>
    </dgm:pt>
    <dgm:pt modelId="{3EDDD38A-E7FA-4272-BA96-A375BCF42971}" type="parTrans" cxnId="{DC219CC4-3893-4511-9180-66A3E226331C}">
      <dgm:prSet/>
      <dgm:spPr/>
      <dgm:t>
        <a:bodyPr/>
        <a:lstStyle/>
        <a:p>
          <a:endParaRPr lang="en-US" sz="2000" b="1"/>
        </a:p>
      </dgm:t>
    </dgm:pt>
    <dgm:pt modelId="{F6AF6247-89DD-4729-A9A6-91A6D5255B77}" type="sibTrans" cxnId="{DC219CC4-3893-4511-9180-66A3E226331C}">
      <dgm:prSet/>
      <dgm:spPr/>
      <dgm:t>
        <a:bodyPr/>
        <a:lstStyle/>
        <a:p>
          <a:endParaRPr lang="en-US" sz="2000" b="1"/>
        </a:p>
      </dgm:t>
    </dgm:pt>
    <dgm:pt modelId="{606B3CC2-5C99-4F8E-82E8-D589D158E8E8}">
      <dgm:prSet custT="1"/>
      <dgm:spPr/>
      <dgm:t>
        <a:bodyPr/>
        <a:lstStyle/>
        <a:p>
          <a:r>
            <a:rPr lang="en-US" sz="1200" b="1">
              <a:latin typeface="Calibri" panose="020F0502020204030204" pitchFamily="34" charset="0"/>
              <a:ea typeface="Calibri" panose="020F0502020204030204" pitchFamily="34" charset="0"/>
            </a:rPr>
            <a:t>Energy</a:t>
          </a:r>
          <a:endParaRPr lang="en-US" sz="1200" b="1"/>
        </a:p>
      </dgm:t>
    </dgm:pt>
    <dgm:pt modelId="{9744A2AB-14B8-442A-8B68-AE8BB08CCAF0}" type="parTrans" cxnId="{C15134E7-C4E5-4BB1-9403-7814C8376B53}">
      <dgm:prSet/>
      <dgm:spPr/>
      <dgm:t>
        <a:bodyPr/>
        <a:lstStyle/>
        <a:p>
          <a:endParaRPr lang="en-US" sz="2000" b="1"/>
        </a:p>
      </dgm:t>
    </dgm:pt>
    <dgm:pt modelId="{1252A412-6346-46F5-ACBA-3293976C53DF}" type="sibTrans" cxnId="{C15134E7-C4E5-4BB1-9403-7814C8376B53}">
      <dgm:prSet/>
      <dgm:spPr/>
      <dgm:t>
        <a:bodyPr/>
        <a:lstStyle/>
        <a:p>
          <a:endParaRPr lang="en-US" sz="2000" b="1"/>
        </a:p>
      </dgm:t>
    </dgm:pt>
    <dgm:pt modelId="{E3BDAD12-2CC6-4368-91D5-F87BBF6A5D53}">
      <dgm:prSet custT="1"/>
      <dgm:spPr/>
      <dgm:t>
        <a:bodyPr/>
        <a:lstStyle/>
        <a:p>
          <a:r>
            <a:rPr lang="en-US" sz="1200" b="1">
              <a:latin typeface="Calibri" panose="020F0502020204030204" pitchFamily="34" charset="0"/>
              <a:ea typeface="Calibri" panose="020F0502020204030204" pitchFamily="34" charset="0"/>
            </a:rPr>
            <a:t>Oil &amp; Gas</a:t>
          </a:r>
        </a:p>
      </dgm:t>
    </dgm:pt>
    <dgm:pt modelId="{9E482D4D-0503-4C87-9411-EEA7ADA2804A}" type="parTrans" cxnId="{3F39F86D-6397-427A-9B69-8BB3F68E2BA6}">
      <dgm:prSet/>
      <dgm:spPr/>
      <dgm:t>
        <a:bodyPr/>
        <a:lstStyle/>
        <a:p>
          <a:endParaRPr lang="en-US" sz="2000" b="1"/>
        </a:p>
      </dgm:t>
    </dgm:pt>
    <dgm:pt modelId="{B0B26080-3A40-4777-B82E-67FF2BF9A070}" type="sibTrans" cxnId="{3F39F86D-6397-427A-9B69-8BB3F68E2BA6}">
      <dgm:prSet/>
      <dgm:spPr/>
      <dgm:t>
        <a:bodyPr/>
        <a:lstStyle/>
        <a:p>
          <a:endParaRPr lang="en-US" sz="2000" b="1"/>
        </a:p>
      </dgm:t>
    </dgm:pt>
    <dgm:pt modelId="{4AB8FFFB-66F6-4267-9D45-7584CF83B2DA}">
      <dgm:prSet custT="1"/>
      <dgm:spPr/>
      <dgm:t>
        <a:bodyPr/>
        <a:lstStyle/>
        <a:p>
          <a:r>
            <a:rPr lang="en-US" sz="1200" b="1">
              <a:latin typeface="Calibri" panose="020F0502020204030204" pitchFamily="34" charset="0"/>
              <a:ea typeface="Calibri" panose="020F0502020204030204" pitchFamily="34" charset="0"/>
            </a:rPr>
            <a:t>Pharmaceuticals</a:t>
          </a:r>
        </a:p>
      </dgm:t>
    </dgm:pt>
    <dgm:pt modelId="{A90282C1-2726-41BD-80FB-3CDD1DCC6949}" type="parTrans" cxnId="{B2728125-9168-4A41-9105-F306D897F920}">
      <dgm:prSet/>
      <dgm:spPr/>
      <dgm:t>
        <a:bodyPr/>
        <a:lstStyle/>
        <a:p>
          <a:endParaRPr lang="en-US" sz="2000" b="1"/>
        </a:p>
      </dgm:t>
    </dgm:pt>
    <dgm:pt modelId="{6FC66CBE-4A52-4BBD-87FB-07B8BDBF9C09}" type="sibTrans" cxnId="{B2728125-9168-4A41-9105-F306D897F920}">
      <dgm:prSet/>
      <dgm:spPr/>
      <dgm:t>
        <a:bodyPr/>
        <a:lstStyle/>
        <a:p>
          <a:endParaRPr lang="en-US" sz="2000" b="1"/>
        </a:p>
      </dgm:t>
    </dgm:pt>
    <dgm:pt modelId="{AD5620CA-B471-4EE7-AAEE-E1AD58B4BC07}">
      <dgm:prSet custT="1"/>
      <dgm:spPr/>
      <dgm:t>
        <a:bodyPr/>
        <a:lstStyle/>
        <a:p>
          <a:r>
            <a:rPr lang="en-US" sz="1200" b="1">
              <a:latin typeface="Calibri" panose="020F0502020204030204" pitchFamily="34" charset="0"/>
              <a:ea typeface="Calibri" panose="020F0502020204030204" pitchFamily="34" charset="0"/>
            </a:rPr>
            <a:t>Public Sector</a:t>
          </a:r>
        </a:p>
      </dgm:t>
    </dgm:pt>
    <dgm:pt modelId="{47E3B59A-6F68-420A-AD6B-2834EB103608}" type="parTrans" cxnId="{98B0A2E5-83AB-4ECC-B9DC-0D747DF7E0E7}">
      <dgm:prSet/>
      <dgm:spPr/>
      <dgm:t>
        <a:bodyPr/>
        <a:lstStyle/>
        <a:p>
          <a:endParaRPr lang="en-US" sz="2000" b="1"/>
        </a:p>
      </dgm:t>
    </dgm:pt>
    <dgm:pt modelId="{B3073E65-1B34-4673-AFAC-37A6BB48F0FD}" type="sibTrans" cxnId="{98B0A2E5-83AB-4ECC-B9DC-0D747DF7E0E7}">
      <dgm:prSet/>
      <dgm:spPr/>
      <dgm:t>
        <a:bodyPr/>
        <a:lstStyle/>
        <a:p>
          <a:endParaRPr lang="en-US" sz="2000" b="1"/>
        </a:p>
      </dgm:t>
    </dgm:pt>
    <dgm:pt modelId="{A76E2993-0870-4D8E-BFB6-0AF1BAE393EF}">
      <dgm:prSet custT="1"/>
      <dgm:spPr/>
      <dgm:t>
        <a:bodyPr/>
        <a:lstStyle/>
        <a:p>
          <a:r>
            <a:rPr lang="en-US" sz="1200" b="1">
              <a:latin typeface="Calibri" panose="020F0502020204030204" pitchFamily="34" charset="0"/>
              <a:ea typeface="Calibri" panose="020F0502020204030204" pitchFamily="34" charset="0"/>
            </a:rPr>
            <a:t>Retail</a:t>
          </a:r>
        </a:p>
      </dgm:t>
    </dgm:pt>
    <dgm:pt modelId="{99AC222E-F965-4072-AD76-73395B894D5D}" type="parTrans" cxnId="{0692E7B3-76FB-4C68-BA71-44EA7ED3E5CC}">
      <dgm:prSet/>
      <dgm:spPr/>
      <dgm:t>
        <a:bodyPr/>
        <a:lstStyle/>
        <a:p>
          <a:endParaRPr lang="en-US" sz="2000" b="1"/>
        </a:p>
      </dgm:t>
    </dgm:pt>
    <dgm:pt modelId="{FEE122A6-A5AE-407E-9A5A-8E7AEAB444F8}" type="sibTrans" cxnId="{0692E7B3-76FB-4C68-BA71-44EA7ED3E5CC}">
      <dgm:prSet/>
      <dgm:spPr/>
      <dgm:t>
        <a:bodyPr/>
        <a:lstStyle/>
        <a:p>
          <a:endParaRPr lang="en-US" sz="2000" b="1"/>
        </a:p>
      </dgm:t>
    </dgm:pt>
    <dgm:pt modelId="{3EFECDEE-E873-4C3F-A8FA-151B0BA1EC20}">
      <dgm:prSet custT="1"/>
      <dgm:spPr/>
      <dgm:t>
        <a:bodyPr/>
        <a:lstStyle/>
        <a:p>
          <a:r>
            <a:rPr lang="en-US" sz="1200" b="1">
              <a:latin typeface="Calibri" panose="020F0502020204030204" pitchFamily="34" charset="0"/>
              <a:ea typeface="Calibri" panose="020F0502020204030204" pitchFamily="34" charset="0"/>
            </a:rPr>
            <a:t>Communications</a:t>
          </a:r>
        </a:p>
      </dgm:t>
    </dgm:pt>
    <dgm:pt modelId="{096A1514-4653-4AB8-A3CF-6392497E5C1C}" type="parTrans" cxnId="{20C205B9-CE14-46EA-B008-C98232B8F6D0}">
      <dgm:prSet/>
      <dgm:spPr/>
      <dgm:t>
        <a:bodyPr/>
        <a:lstStyle/>
        <a:p>
          <a:endParaRPr lang="en-US" sz="2000" b="1"/>
        </a:p>
      </dgm:t>
    </dgm:pt>
    <dgm:pt modelId="{4BE51EAE-2C70-4369-9C4D-1E933BF01D23}" type="sibTrans" cxnId="{20C205B9-CE14-46EA-B008-C98232B8F6D0}">
      <dgm:prSet/>
      <dgm:spPr/>
      <dgm:t>
        <a:bodyPr/>
        <a:lstStyle/>
        <a:p>
          <a:endParaRPr lang="en-US" sz="2000" b="1"/>
        </a:p>
      </dgm:t>
    </dgm:pt>
    <dgm:pt modelId="{0E69BE83-AFBD-49FF-A727-B8FD465E6F5D}">
      <dgm:prSet custT="1"/>
      <dgm:spPr/>
      <dgm:t>
        <a:bodyPr/>
        <a:lstStyle/>
        <a:p>
          <a:r>
            <a:rPr lang="en-US" sz="1200" b="1">
              <a:latin typeface="Calibri" panose="020F0502020204030204" pitchFamily="34" charset="0"/>
              <a:ea typeface="Calibri" panose="020F0502020204030204" pitchFamily="34" charset="0"/>
            </a:rPr>
            <a:t>Food and Beverages</a:t>
          </a:r>
        </a:p>
      </dgm:t>
    </dgm:pt>
    <dgm:pt modelId="{3B5C66A4-FA6A-45CB-897A-FBC0DA43E496}" type="parTrans" cxnId="{5D0E149E-60A2-4893-BE7B-BC2DBFD20B62}">
      <dgm:prSet/>
      <dgm:spPr/>
      <dgm:t>
        <a:bodyPr/>
        <a:lstStyle/>
        <a:p>
          <a:endParaRPr lang="en-US" sz="2000" b="1"/>
        </a:p>
      </dgm:t>
    </dgm:pt>
    <dgm:pt modelId="{D8F21CB4-FD30-40C5-9293-1DA99C230682}" type="sibTrans" cxnId="{5D0E149E-60A2-4893-BE7B-BC2DBFD20B62}">
      <dgm:prSet/>
      <dgm:spPr/>
      <dgm:t>
        <a:bodyPr/>
        <a:lstStyle/>
        <a:p>
          <a:endParaRPr lang="en-US" sz="2000" b="1"/>
        </a:p>
      </dgm:t>
    </dgm:pt>
    <dgm:pt modelId="{572C7170-5B22-4B6F-8358-0B32850423F3}">
      <dgm:prSet custT="1"/>
      <dgm:spPr/>
      <dgm:t>
        <a:bodyPr/>
        <a:lstStyle/>
        <a:p>
          <a:r>
            <a:rPr lang="en-US" sz="1200" b="1">
              <a:latin typeface="Calibri" panose="020F0502020204030204" pitchFamily="34" charset="0"/>
              <a:ea typeface="Calibri" panose="020F0502020204030204" pitchFamily="34" charset="0"/>
            </a:rPr>
            <a:t>Education</a:t>
          </a:r>
        </a:p>
      </dgm:t>
    </dgm:pt>
    <dgm:pt modelId="{8A171E2B-9413-4239-8071-14E4FE417124}" type="parTrans" cxnId="{81675D8E-1BCD-4C04-8811-300187E4DAEE}">
      <dgm:prSet/>
      <dgm:spPr/>
      <dgm:t>
        <a:bodyPr/>
        <a:lstStyle/>
        <a:p>
          <a:endParaRPr lang="en-US" sz="2000" b="1"/>
        </a:p>
      </dgm:t>
    </dgm:pt>
    <dgm:pt modelId="{2BD5AE37-D04D-419F-8B5D-17EE25E1C759}" type="sibTrans" cxnId="{81675D8E-1BCD-4C04-8811-300187E4DAEE}">
      <dgm:prSet/>
      <dgm:spPr/>
      <dgm:t>
        <a:bodyPr/>
        <a:lstStyle/>
        <a:p>
          <a:endParaRPr lang="en-US" sz="2000" b="1"/>
        </a:p>
      </dgm:t>
    </dgm:pt>
    <dgm:pt modelId="{A3C46E01-E63C-430A-BA89-0E75A529CE8C}">
      <dgm:prSet custT="1"/>
      <dgm:spPr/>
      <dgm:t>
        <a:bodyPr/>
        <a:lstStyle/>
        <a:p>
          <a:r>
            <a:rPr lang="en-US" sz="1200" b="1">
              <a:latin typeface="Calibri" panose="020F0502020204030204" pitchFamily="34" charset="0"/>
              <a:ea typeface="Calibri" panose="020F0502020204030204" pitchFamily="34" charset="0"/>
            </a:rPr>
            <a:t>Media</a:t>
          </a:r>
        </a:p>
      </dgm:t>
    </dgm:pt>
    <dgm:pt modelId="{20C44F70-8AAD-41EB-B344-52A3D780E72A}" type="parTrans" cxnId="{3E4C44F2-2368-4D3B-BC7E-CEF50D8D5E86}">
      <dgm:prSet/>
      <dgm:spPr/>
      <dgm:t>
        <a:bodyPr/>
        <a:lstStyle/>
        <a:p>
          <a:endParaRPr lang="en-US" sz="2000" b="1"/>
        </a:p>
      </dgm:t>
    </dgm:pt>
    <dgm:pt modelId="{54C03837-445C-454F-9868-7631A9AB99D0}" type="sibTrans" cxnId="{3E4C44F2-2368-4D3B-BC7E-CEF50D8D5E86}">
      <dgm:prSet/>
      <dgm:spPr/>
      <dgm:t>
        <a:bodyPr/>
        <a:lstStyle/>
        <a:p>
          <a:endParaRPr lang="en-US" sz="2000" b="1"/>
        </a:p>
      </dgm:t>
    </dgm:pt>
    <dgm:pt modelId="{D47CF88D-E770-4268-A121-88A0B2F52292}">
      <dgm:prSet custT="1"/>
      <dgm:spPr/>
      <dgm:t>
        <a:bodyPr/>
        <a:lstStyle/>
        <a:p>
          <a:r>
            <a:rPr lang="en-US" sz="1200" b="1">
              <a:latin typeface="Calibri" panose="020F0502020204030204" pitchFamily="34" charset="0"/>
              <a:ea typeface="Calibri" panose="020F0502020204030204" pitchFamily="34" charset="0"/>
            </a:rPr>
            <a:t>Technology</a:t>
          </a:r>
        </a:p>
      </dgm:t>
    </dgm:pt>
    <dgm:pt modelId="{24B0AA57-1422-495D-9008-A11BCD6D7A2F}" type="parTrans" cxnId="{FB28CADC-52F8-4C33-94C1-8995DC8CD816}">
      <dgm:prSet/>
      <dgm:spPr/>
      <dgm:t>
        <a:bodyPr/>
        <a:lstStyle/>
        <a:p>
          <a:endParaRPr lang="en-US" sz="2000" b="1"/>
        </a:p>
      </dgm:t>
    </dgm:pt>
    <dgm:pt modelId="{06243344-E0CB-4E79-9A13-77C237BFFBD4}" type="sibTrans" cxnId="{FB28CADC-52F8-4C33-94C1-8995DC8CD816}">
      <dgm:prSet/>
      <dgm:spPr/>
      <dgm:t>
        <a:bodyPr/>
        <a:lstStyle/>
        <a:p>
          <a:endParaRPr lang="en-US" sz="2000" b="1"/>
        </a:p>
      </dgm:t>
    </dgm:pt>
    <dgm:pt modelId="{84B64DE1-6C1D-471F-8B00-DA3B45338A26}">
      <dgm:prSet custT="1"/>
      <dgm:spPr/>
      <dgm:t>
        <a:bodyPr/>
        <a:lstStyle/>
        <a:p>
          <a:r>
            <a:rPr lang="en-US" sz="1200" b="1">
              <a:latin typeface="Calibri" panose="020F0502020204030204" pitchFamily="34" charset="0"/>
              <a:ea typeface="Calibri" panose="020F0502020204030204" pitchFamily="34" charset="0"/>
            </a:rPr>
            <a:t>Transportation and Logistics</a:t>
          </a:r>
          <a:endParaRPr lang="en-US" sz="1200" b="1"/>
        </a:p>
      </dgm:t>
    </dgm:pt>
    <dgm:pt modelId="{418003C6-84AA-4052-93A8-D0AE34D921EE}" type="parTrans" cxnId="{856E13EC-15B5-4505-A15C-BFB389E93CC5}">
      <dgm:prSet/>
      <dgm:spPr/>
      <dgm:t>
        <a:bodyPr/>
        <a:lstStyle/>
        <a:p>
          <a:endParaRPr lang="en-US" sz="2000" b="1"/>
        </a:p>
      </dgm:t>
    </dgm:pt>
    <dgm:pt modelId="{954FE3F2-5856-438A-AF14-ADCE07ED47F6}" type="sibTrans" cxnId="{856E13EC-15B5-4505-A15C-BFB389E93CC5}">
      <dgm:prSet/>
      <dgm:spPr/>
      <dgm:t>
        <a:bodyPr/>
        <a:lstStyle/>
        <a:p>
          <a:endParaRPr lang="en-US" sz="2000" b="1"/>
        </a:p>
      </dgm:t>
    </dgm:pt>
    <dgm:pt modelId="{92DF97F9-C06B-457F-A9C0-3E7AD1A76168}" type="pres">
      <dgm:prSet presAssocID="{202A95B9-536F-48EF-9EC0-8D15D27C1D4D}" presName="Name0" presStyleCnt="0">
        <dgm:presLayoutVars>
          <dgm:dir/>
          <dgm:resizeHandles/>
        </dgm:presLayoutVars>
      </dgm:prSet>
      <dgm:spPr/>
      <dgm:t>
        <a:bodyPr/>
        <a:lstStyle/>
        <a:p>
          <a:endParaRPr lang="en-US"/>
        </a:p>
      </dgm:t>
    </dgm:pt>
    <dgm:pt modelId="{BE2D7A54-70EB-4E28-9ED2-7FEE4B8DA558}" type="pres">
      <dgm:prSet presAssocID="{6D458361-1862-400B-87CD-BD5F4239CDDD}" presName="compNode" presStyleCnt="0"/>
      <dgm:spPr/>
    </dgm:pt>
    <dgm:pt modelId="{54AC8609-DE9B-4C60-A7D9-F983141ADF16}" type="pres">
      <dgm:prSet presAssocID="{6D458361-1862-400B-87CD-BD5F4239CDDD}" presName="dummyConnPt" presStyleCnt="0"/>
      <dgm:spPr/>
    </dgm:pt>
    <dgm:pt modelId="{D530DBA7-AF30-47C8-A008-0D6107B40DD5}" type="pres">
      <dgm:prSet presAssocID="{6D458361-1862-400B-87CD-BD5F4239CDDD}" presName="node" presStyleLbl="node1" presStyleIdx="0" presStyleCnt="30">
        <dgm:presLayoutVars>
          <dgm:bulletEnabled val="1"/>
        </dgm:presLayoutVars>
      </dgm:prSet>
      <dgm:spPr/>
      <dgm:t>
        <a:bodyPr/>
        <a:lstStyle/>
        <a:p>
          <a:endParaRPr lang="en-US"/>
        </a:p>
      </dgm:t>
    </dgm:pt>
    <dgm:pt modelId="{15E5E3B2-EC0E-4E82-9620-859E1AEADF24}" type="pres">
      <dgm:prSet presAssocID="{0B009205-361F-41AE-8688-91D72FA9DE47}" presName="sibTrans" presStyleLbl="bgSibTrans2D1" presStyleIdx="0" presStyleCnt="29"/>
      <dgm:spPr/>
      <dgm:t>
        <a:bodyPr/>
        <a:lstStyle/>
        <a:p>
          <a:endParaRPr lang="en-US"/>
        </a:p>
      </dgm:t>
    </dgm:pt>
    <dgm:pt modelId="{D57A0D91-1A1B-4402-A4DB-37A9BD89E11E}" type="pres">
      <dgm:prSet presAssocID="{5C6C81A9-D7F6-4B8C-A87E-2894E164F0DE}" presName="compNode" presStyleCnt="0"/>
      <dgm:spPr/>
    </dgm:pt>
    <dgm:pt modelId="{3F6C36B3-9975-4887-AF7C-50639E326865}" type="pres">
      <dgm:prSet presAssocID="{5C6C81A9-D7F6-4B8C-A87E-2894E164F0DE}" presName="dummyConnPt" presStyleCnt="0"/>
      <dgm:spPr/>
    </dgm:pt>
    <dgm:pt modelId="{4BE62145-C5D4-447D-BBD2-32CE33B5A9D9}" type="pres">
      <dgm:prSet presAssocID="{5C6C81A9-D7F6-4B8C-A87E-2894E164F0DE}" presName="node" presStyleLbl="node1" presStyleIdx="1" presStyleCnt="30">
        <dgm:presLayoutVars>
          <dgm:bulletEnabled val="1"/>
        </dgm:presLayoutVars>
      </dgm:prSet>
      <dgm:spPr/>
      <dgm:t>
        <a:bodyPr/>
        <a:lstStyle/>
        <a:p>
          <a:endParaRPr lang="en-US"/>
        </a:p>
      </dgm:t>
    </dgm:pt>
    <dgm:pt modelId="{E744340B-18C3-47B6-A6D4-EEB76699E124}" type="pres">
      <dgm:prSet presAssocID="{DB118C84-9F9A-4E10-9091-1731BB5FA4EA}" presName="sibTrans" presStyleLbl="bgSibTrans2D1" presStyleIdx="1" presStyleCnt="29"/>
      <dgm:spPr/>
      <dgm:t>
        <a:bodyPr/>
        <a:lstStyle/>
        <a:p>
          <a:endParaRPr lang="en-US"/>
        </a:p>
      </dgm:t>
    </dgm:pt>
    <dgm:pt modelId="{3CB9C05C-A88C-4668-8D24-4C57C0EFDE8D}" type="pres">
      <dgm:prSet presAssocID="{FCBEF7BF-DB6C-466B-A411-D9910AEC6778}" presName="compNode" presStyleCnt="0"/>
      <dgm:spPr/>
    </dgm:pt>
    <dgm:pt modelId="{467C00DF-140B-44EE-8EDD-B55A62C10EA0}" type="pres">
      <dgm:prSet presAssocID="{FCBEF7BF-DB6C-466B-A411-D9910AEC6778}" presName="dummyConnPt" presStyleCnt="0"/>
      <dgm:spPr/>
    </dgm:pt>
    <dgm:pt modelId="{810F1C42-70FA-488A-8011-425AFEEDD3FC}" type="pres">
      <dgm:prSet presAssocID="{FCBEF7BF-DB6C-466B-A411-D9910AEC6778}" presName="node" presStyleLbl="node1" presStyleIdx="2" presStyleCnt="30">
        <dgm:presLayoutVars>
          <dgm:bulletEnabled val="1"/>
        </dgm:presLayoutVars>
      </dgm:prSet>
      <dgm:spPr/>
      <dgm:t>
        <a:bodyPr/>
        <a:lstStyle/>
        <a:p>
          <a:endParaRPr lang="en-US"/>
        </a:p>
      </dgm:t>
    </dgm:pt>
    <dgm:pt modelId="{68300170-213D-4693-9E5F-B970B80E99E3}" type="pres">
      <dgm:prSet presAssocID="{EBFE094B-35A8-4C2B-A34B-1C12BB5BB848}" presName="sibTrans" presStyleLbl="bgSibTrans2D1" presStyleIdx="2" presStyleCnt="29"/>
      <dgm:spPr/>
      <dgm:t>
        <a:bodyPr/>
        <a:lstStyle/>
        <a:p>
          <a:endParaRPr lang="en-US"/>
        </a:p>
      </dgm:t>
    </dgm:pt>
    <dgm:pt modelId="{1C3B40E0-8904-4D48-8E07-BD73D9E44C16}" type="pres">
      <dgm:prSet presAssocID="{81370070-FFE6-4CD0-AE8E-2D9817A35501}" presName="compNode" presStyleCnt="0"/>
      <dgm:spPr/>
    </dgm:pt>
    <dgm:pt modelId="{D7D370EB-841E-4720-8FD7-14AF2D1DB77F}" type="pres">
      <dgm:prSet presAssocID="{81370070-FFE6-4CD0-AE8E-2D9817A35501}" presName="dummyConnPt" presStyleCnt="0"/>
      <dgm:spPr/>
    </dgm:pt>
    <dgm:pt modelId="{A4E4F4CA-578F-4777-919C-1363C5187D3D}" type="pres">
      <dgm:prSet presAssocID="{81370070-FFE6-4CD0-AE8E-2D9817A35501}" presName="node" presStyleLbl="node1" presStyleIdx="3" presStyleCnt="30">
        <dgm:presLayoutVars>
          <dgm:bulletEnabled val="1"/>
        </dgm:presLayoutVars>
      </dgm:prSet>
      <dgm:spPr/>
      <dgm:t>
        <a:bodyPr/>
        <a:lstStyle/>
        <a:p>
          <a:endParaRPr lang="en-US"/>
        </a:p>
      </dgm:t>
    </dgm:pt>
    <dgm:pt modelId="{942D147E-F70D-4C4E-89A4-E20CD509D7FF}" type="pres">
      <dgm:prSet presAssocID="{DFEB9FC4-CFBB-4D5A-9F50-1B47CCE73FFB}" presName="sibTrans" presStyleLbl="bgSibTrans2D1" presStyleIdx="3" presStyleCnt="29"/>
      <dgm:spPr/>
      <dgm:t>
        <a:bodyPr/>
        <a:lstStyle/>
        <a:p>
          <a:endParaRPr lang="en-US"/>
        </a:p>
      </dgm:t>
    </dgm:pt>
    <dgm:pt modelId="{5086019D-5AA9-4467-BBEB-F951A51CD8D5}" type="pres">
      <dgm:prSet presAssocID="{15E6740A-DFDD-489C-AB77-5F4BCA3EC7B3}" presName="compNode" presStyleCnt="0"/>
      <dgm:spPr/>
    </dgm:pt>
    <dgm:pt modelId="{25E2E7CB-3AF5-4E2F-9B7B-C73A54979D12}" type="pres">
      <dgm:prSet presAssocID="{15E6740A-DFDD-489C-AB77-5F4BCA3EC7B3}" presName="dummyConnPt" presStyleCnt="0"/>
      <dgm:spPr/>
    </dgm:pt>
    <dgm:pt modelId="{656C9170-EC67-470B-B46A-CCECEECA8A7A}" type="pres">
      <dgm:prSet presAssocID="{15E6740A-DFDD-489C-AB77-5F4BCA3EC7B3}" presName="node" presStyleLbl="node1" presStyleIdx="4" presStyleCnt="30">
        <dgm:presLayoutVars>
          <dgm:bulletEnabled val="1"/>
        </dgm:presLayoutVars>
      </dgm:prSet>
      <dgm:spPr/>
      <dgm:t>
        <a:bodyPr/>
        <a:lstStyle/>
        <a:p>
          <a:endParaRPr lang="en-US"/>
        </a:p>
      </dgm:t>
    </dgm:pt>
    <dgm:pt modelId="{E485F08D-F96F-4AE8-9CA7-E6BFFF719579}" type="pres">
      <dgm:prSet presAssocID="{175E0AC4-EBE6-4AE5-B602-C5DF754CAEC8}" presName="sibTrans" presStyleLbl="bgSibTrans2D1" presStyleIdx="4" presStyleCnt="29"/>
      <dgm:spPr/>
      <dgm:t>
        <a:bodyPr/>
        <a:lstStyle/>
        <a:p>
          <a:endParaRPr lang="en-US"/>
        </a:p>
      </dgm:t>
    </dgm:pt>
    <dgm:pt modelId="{98996418-D06B-4AB5-A7F0-F621DF216A78}" type="pres">
      <dgm:prSet presAssocID="{28336BE7-89A4-4B0B-8404-B673C2D29AA0}" presName="compNode" presStyleCnt="0"/>
      <dgm:spPr/>
    </dgm:pt>
    <dgm:pt modelId="{EEF1230A-440B-4D86-A96F-FC9F22E4CA2C}" type="pres">
      <dgm:prSet presAssocID="{28336BE7-89A4-4B0B-8404-B673C2D29AA0}" presName="dummyConnPt" presStyleCnt="0"/>
      <dgm:spPr/>
    </dgm:pt>
    <dgm:pt modelId="{A160F416-AC28-458E-B91E-5F38B9743ABF}" type="pres">
      <dgm:prSet presAssocID="{28336BE7-89A4-4B0B-8404-B673C2D29AA0}" presName="node" presStyleLbl="node1" presStyleIdx="5" presStyleCnt="30">
        <dgm:presLayoutVars>
          <dgm:bulletEnabled val="1"/>
        </dgm:presLayoutVars>
      </dgm:prSet>
      <dgm:spPr/>
      <dgm:t>
        <a:bodyPr/>
        <a:lstStyle/>
        <a:p>
          <a:endParaRPr lang="en-US"/>
        </a:p>
      </dgm:t>
    </dgm:pt>
    <dgm:pt modelId="{C7258BC2-8510-4845-9AAB-591B4C238C5B}" type="pres">
      <dgm:prSet presAssocID="{0C2413E9-FDB4-4287-8CEA-CE2F7D3F8BC7}" presName="sibTrans" presStyleLbl="bgSibTrans2D1" presStyleIdx="5" presStyleCnt="29"/>
      <dgm:spPr/>
      <dgm:t>
        <a:bodyPr/>
        <a:lstStyle/>
        <a:p>
          <a:endParaRPr lang="en-US"/>
        </a:p>
      </dgm:t>
    </dgm:pt>
    <dgm:pt modelId="{72A4E385-D9EE-4602-8F69-12C75083F721}" type="pres">
      <dgm:prSet presAssocID="{8DAFCD57-E7F2-4868-9B64-3A23C68EDBA3}" presName="compNode" presStyleCnt="0"/>
      <dgm:spPr/>
    </dgm:pt>
    <dgm:pt modelId="{F28451E3-8195-44EC-AA32-E86B9E870BF5}" type="pres">
      <dgm:prSet presAssocID="{8DAFCD57-E7F2-4868-9B64-3A23C68EDBA3}" presName="dummyConnPt" presStyleCnt="0"/>
      <dgm:spPr/>
    </dgm:pt>
    <dgm:pt modelId="{EED743D1-E1CC-45D3-A09F-714FC3F3E303}" type="pres">
      <dgm:prSet presAssocID="{8DAFCD57-E7F2-4868-9B64-3A23C68EDBA3}" presName="node" presStyleLbl="node1" presStyleIdx="6" presStyleCnt="30">
        <dgm:presLayoutVars>
          <dgm:bulletEnabled val="1"/>
        </dgm:presLayoutVars>
      </dgm:prSet>
      <dgm:spPr/>
      <dgm:t>
        <a:bodyPr/>
        <a:lstStyle/>
        <a:p>
          <a:endParaRPr lang="en-US"/>
        </a:p>
      </dgm:t>
    </dgm:pt>
    <dgm:pt modelId="{B3B37F7E-DF49-43A9-B132-E22AE3BB762F}" type="pres">
      <dgm:prSet presAssocID="{6AEF6C10-2FDF-40DC-8421-99A905EF2D88}" presName="sibTrans" presStyleLbl="bgSibTrans2D1" presStyleIdx="6" presStyleCnt="29"/>
      <dgm:spPr/>
      <dgm:t>
        <a:bodyPr/>
        <a:lstStyle/>
        <a:p>
          <a:endParaRPr lang="en-US"/>
        </a:p>
      </dgm:t>
    </dgm:pt>
    <dgm:pt modelId="{BFEE5D80-6BDB-4957-8AE8-BA2CD7EA5D38}" type="pres">
      <dgm:prSet presAssocID="{0A0665B1-FA1D-4555-97C6-4416CE8D3851}" presName="compNode" presStyleCnt="0"/>
      <dgm:spPr/>
    </dgm:pt>
    <dgm:pt modelId="{DF46AC87-5BDE-4F9C-8146-0A43258CC28F}" type="pres">
      <dgm:prSet presAssocID="{0A0665B1-FA1D-4555-97C6-4416CE8D3851}" presName="dummyConnPt" presStyleCnt="0"/>
      <dgm:spPr/>
    </dgm:pt>
    <dgm:pt modelId="{0938EA37-CCA4-4010-815F-4FA15DCEA476}" type="pres">
      <dgm:prSet presAssocID="{0A0665B1-FA1D-4555-97C6-4416CE8D3851}" presName="node" presStyleLbl="node1" presStyleIdx="7" presStyleCnt="30">
        <dgm:presLayoutVars>
          <dgm:bulletEnabled val="1"/>
        </dgm:presLayoutVars>
      </dgm:prSet>
      <dgm:spPr/>
      <dgm:t>
        <a:bodyPr/>
        <a:lstStyle/>
        <a:p>
          <a:endParaRPr lang="en-US"/>
        </a:p>
      </dgm:t>
    </dgm:pt>
    <dgm:pt modelId="{D7EDC7AF-EAD4-44E6-93E6-92986203E07D}" type="pres">
      <dgm:prSet presAssocID="{D7F13732-B19D-45A8-8AEC-1DB1C4EB702E}" presName="sibTrans" presStyleLbl="bgSibTrans2D1" presStyleIdx="7" presStyleCnt="29"/>
      <dgm:spPr/>
      <dgm:t>
        <a:bodyPr/>
        <a:lstStyle/>
        <a:p>
          <a:endParaRPr lang="en-US"/>
        </a:p>
      </dgm:t>
    </dgm:pt>
    <dgm:pt modelId="{A54EFF72-1F29-4EEC-97F0-4C200BDC2CF7}" type="pres">
      <dgm:prSet presAssocID="{BA17E3E9-1E27-49C7-A74C-0AE50E6B0D2D}" presName="compNode" presStyleCnt="0"/>
      <dgm:spPr/>
    </dgm:pt>
    <dgm:pt modelId="{40CFADAC-4482-458A-A17F-6BD520685CF4}" type="pres">
      <dgm:prSet presAssocID="{BA17E3E9-1E27-49C7-A74C-0AE50E6B0D2D}" presName="dummyConnPt" presStyleCnt="0"/>
      <dgm:spPr/>
    </dgm:pt>
    <dgm:pt modelId="{FCC655CD-60C3-4F13-B2E7-89303A2E9D03}" type="pres">
      <dgm:prSet presAssocID="{BA17E3E9-1E27-49C7-A74C-0AE50E6B0D2D}" presName="node" presStyleLbl="node1" presStyleIdx="8" presStyleCnt="30">
        <dgm:presLayoutVars>
          <dgm:bulletEnabled val="1"/>
        </dgm:presLayoutVars>
      </dgm:prSet>
      <dgm:spPr/>
      <dgm:t>
        <a:bodyPr/>
        <a:lstStyle/>
        <a:p>
          <a:endParaRPr lang="en-US"/>
        </a:p>
      </dgm:t>
    </dgm:pt>
    <dgm:pt modelId="{2F5C3D74-654E-4CD6-B89C-B54610FA74AE}" type="pres">
      <dgm:prSet presAssocID="{A64FBFE4-01E6-4E15-AC2D-C2689890A820}" presName="sibTrans" presStyleLbl="bgSibTrans2D1" presStyleIdx="8" presStyleCnt="29"/>
      <dgm:spPr/>
      <dgm:t>
        <a:bodyPr/>
        <a:lstStyle/>
        <a:p>
          <a:endParaRPr lang="en-US"/>
        </a:p>
      </dgm:t>
    </dgm:pt>
    <dgm:pt modelId="{E063C9A3-76A2-4F90-9F78-D0DF9C3BCB17}" type="pres">
      <dgm:prSet presAssocID="{A39E7876-8D97-4099-8E39-2E8AE8A3F4BE}" presName="compNode" presStyleCnt="0"/>
      <dgm:spPr/>
    </dgm:pt>
    <dgm:pt modelId="{FF2609B1-BFFF-4893-B191-7B4FEE37AB2A}" type="pres">
      <dgm:prSet presAssocID="{A39E7876-8D97-4099-8E39-2E8AE8A3F4BE}" presName="dummyConnPt" presStyleCnt="0"/>
      <dgm:spPr/>
    </dgm:pt>
    <dgm:pt modelId="{8401DCCF-2C07-4E90-8170-260936F0B921}" type="pres">
      <dgm:prSet presAssocID="{A39E7876-8D97-4099-8E39-2E8AE8A3F4BE}" presName="node" presStyleLbl="node1" presStyleIdx="9" presStyleCnt="30">
        <dgm:presLayoutVars>
          <dgm:bulletEnabled val="1"/>
        </dgm:presLayoutVars>
      </dgm:prSet>
      <dgm:spPr/>
      <dgm:t>
        <a:bodyPr/>
        <a:lstStyle/>
        <a:p>
          <a:endParaRPr lang="en-US"/>
        </a:p>
      </dgm:t>
    </dgm:pt>
    <dgm:pt modelId="{5D9B8597-F30B-4094-924D-559806E75855}" type="pres">
      <dgm:prSet presAssocID="{CB9C848B-AFDF-4876-9337-B3F6AFD5F787}" presName="sibTrans" presStyleLbl="bgSibTrans2D1" presStyleIdx="9" presStyleCnt="29"/>
      <dgm:spPr/>
      <dgm:t>
        <a:bodyPr/>
        <a:lstStyle/>
        <a:p>
          <a:endParaRPr lang="en-US"/>
        </a:p>
      </dgm:t>
    </dgm:pt>
    <dgm:pt modelId="{5EF9961F-CBD2-4167-9D90-B7E0F3772260}" type="pres">
      <dgm:prSet presAssocID="{7CDAB4A0-3C81-440D-9D42-786692B494C5}" presName="compNode" presStyleCnt="0"/>
      <dgm:spPr/>
    </dgm:pt>
    <dgm:pt modelId="{6EC231B1-1DCD-483C-9635-7CA42682E33A}" type="pres">
      <dgm:prSet presAssocID="{7CDAB4A0-3C81-440D-9D42-786692B494C5}" presName="dummyConnPt" presStyleCnt="0"/>
      <dgm:spPr/>
    </dgm:pt>
    <dgm:pt modelId="{F7C6628C-DDC0-477F-8F24-B685C700B327}" type="pres">
      <dgm:prSet presAssocID="{7CDAB4A0-3C81-440D-9D42-786692B494C5}" presName="node" presStyleLbl="node1" presStyleIdx="10" presStyleCnt="30">
        <dgm:presLayoutVars>
          <dgm:bulletEnabled val="1"/>
        </dgm:presLayoutVars>
      </dgm:prSet>
      <dgm:spPr/>
      <dgm:t>
        <a:bodyPr/>
        <a:lstStyle/>
        <a:p>
          <a:endParaRPr lang="en-US"/>
        </a:p>
      </dgm:t>
    </dgm:pt>
    <dgm:pt modelId="{F69F3988-F918-4C10-8D93-7CB4F7B8451F}" type="pres">
      <dgm:prSet presAssocID="{CAF4A680-973C-43AD-9984-FC69BF625FDF}" presName="sibTrans" presStyleLbl="bgSibTrans2D1" presStyleIdx="10" presStyleCnt="29"/>
      <dgm:spPr/>
      <dgm:t>
        <a:bodyPr/>
        <a:lstStyle/>
        <a:p>
          <a:endParaRPr lang="en-US"/>
        </a:p>
      </dgm:t>
    </dgm:pt>
    <dgm:pt modelId="{96B4F3A9-B519-42D7-AD89-13AC9EAFB522}" type="pres">
      <dgm:prSet presAssocID="{77892E9E-9DFA-4DB2-8ABF-6AE7C14C851E}" presName="compNode" presStyleCnt="0"/>
      <dgm:spPr/>
    </dgm:pt>
    <dgm:pt modelId="{7089337E-39DA-44EA-8274-CCA0A84B2A5D}" type="pres">
      <dgm:prSet presAssocID="{77892E9E-9DFA-4DB2-8ABF-6AE7C14C851E}" presName="dummyConnPt" presStyleCnt="0"/>
      <dgm:spPr/>
    </dgm:pt>
    <dgm:pt modelId="{F64A9AF6-B35E-4799-A14C-B602B0050C57}" type="pres">
      <dgm:prSet presAssocID="{77892E9E-9DFA-4DB2-8ABF-6AE7C14C851E}" presName="node" presStyleLbl="node1" presStyleIdx="11" presStyleCnt="30">
        <dgm:presLayoutVars>
          <dgm:bulletEnabled val="1"/>
        </dgm:presLayoutVars>
      </dgm:prSet>
      <dgm:spPr/>
      <dgm:t>
        <a:bodyPr/>
        <a:lstStyle/>
        <a:p>
          <a:endParaRPr lang="en-US"/>
        </a:p>
      </dgm:t>
    </dgm:pt>
    <dgm:pt modelId="{F882BEFA-DAE1-4F37-B186-0C765536E925}" type="pres">
      <dgm:prSet presAssocID="{0E27D527-8F3C-4A1A-B607-D99FBACA4F61}" presName="sibTrans" presStyleLbl="bgSibTrans2D1" presStyleIdx="11" presStyleCnt="29"/>
      <dgm:spPr/>
      <dgm:t>
        <a:bodyPr/>
        <a:lstStyle/>
        <a:p>
          <a:endParaRPr lang="en-US"/>
        </a:p>
      </dgm:t>
    </dgm:pt>
    <dgm:pt modelId="{30DC2E91-19C8-4849-B9B8-FD2F38155C89}" type="pres">
      <dgm:prSet presAssocID="{2AF5546F-8F62-4061-9B88-5E38A8423E5C}" presName="compNode" presStyleCnt="0"/>
      <dgm:spPr/>
    </dgm:pt>
    <dgm:pt modelId="{EA9B10B1-9E9C-4E6F-B592-5904AEF33E6B}" type="pres">
      <dgm:prSet presAssocID="{2AF5546F-8F62-4061-9B88-5E38A8423E5C}" presName="dummyConnPt" presStyleCnt="0"/>
      <dgm:spPr/>
    </dgm:pt>
    <dgm:pt modelId="{2A15CD81-EBF5-4A9C-B977-0B78CE2988E5}" type="pres">
      <dgm:prSet presAssocID="{2AF5546F-8F62-4061-9B88-5E38A8423E5C}" presName="node" presStyleLbl="node1" presStyleIdx="12" presStyleCnt="30">
        <dgm:presLayoutVars>
          <dgm:bulletEnabled val="1"/>
        </dgm:presLayoutVars>
      </dgm:prSet>
      <dgm:spPr/>
      <dgm:t>
        <a:bodyPr/>
        <a:lstStyle/>
        <a:p>
          <a:endParaRPr lang="en-US"/>
        </a:p>
      </dgm:t>
    </dgm:pt>
    <dgm:pt modelId="{094DCB0B-684A-4CE7-8A5A-6B0A86DFD7B0}" type="pres">
      <dgm:prSet presAssocID="{DF332A19-EBA6-4BA5-A153-A101388A517D}" presName="sibTrans" presStyleLbl="bgSibTrans2D1" presStyleIdx="12" presStyleCnt="29"/>
      <dgm:spPr/>
      <dgm:t>
        <a:bodyPr/>
        <a:lstStyle/>
        <a:p>
          <a:endParaRPr lang="en-US"/>
        </a:p>
      </dgm:t>
    </dgm:pt>
    <dgm:pt modelId="{895AFC7B-0BBC-45B8-8042-FEEA85E014E4}" type="pres">
      <dgm:prSet presAssocID="{77D7CC50-2B62-4492-936A-DBD173F027F0}" presName="compNode" presStyleCnt="0"/>
      <dgm:spPr/>
    </dgm:pt>
    <dgm:pt modelId="{326F286E-6404-4352-A16F-1F6E600F796A}" type="pres">
      <dgm:prSet presAssocID="{77D7CC50-2B62-4492-936A-DBD173F027F0}" presName="dummyConnPt" presStyleCnt="0"/>
      <dgm:spPr/>
    </dgm:pt>
    <dgm:pt modelId="{51BDA24A-F165-49C6-9922-49A979E464C1}" type="pres">
      <dgm:prSet presAssocID="{77D7CC50-2B62-4492-936A-DBD173F027F0}" presName="node" presStyleLbl="node1" presStyleIdx="13" presStyleCnt="30">
        <dgm:presLayoutVars>
          <dgm:bulletEnabled val="1"/>
        </dgm:presLayoutVars>
      </dgm:prSet>
      <dgm:spPr/>
      <dgm:t>
        <a:bodyPr/>
        <a:lstStyle/>
        <a:p>
          <a:endParaRPr lang="en-US"/>
        </a:p>
      </dgm:t>
    </dgm:pt>
    <dgm:pt modelId="{A2A0F9EE-53A8-4388-996F-FC68075EE4C6}" type="pres">
      <dgm:prSet presAssocID="{0C56111C-2A49-465F-B4D2-D0280A14B21C}" presName="sibTrans" presStyleLbl="bgSibTrans2D1" presStyleIdx="13" presStyleCnt="29"/>
      <dgm:spPr/>
      <dgm:t>
        <a:bodyPr/>
        <a:lstStyle/>
        <a:p>
          <a:endParaRPr lang="en-US"/>
        </a:p>
      </dgm:t>
    </dgm:pt>
    <dgm:pt modelId="{F29D0D60-A845-4758-BA5D-536FBD0627B5}" type="pres">
      <dgm:prSet presAssocID="{40207837-BEE3-4903-837C-5CCF7877C350}" presName="compNode" presStyleCnt="0"/>
      <dgm:spPr/>
    </dgm:pt>
    <dgm:pt modelId="{BA1EA2B4-6AAD-4BD5-9483-7E0EE8362BCD}" type="pres">
      <dgm:prSet presAssocID="{40207837-BEE3-4903-837C-5CCF7877C350}" presName="dummyConnPt" presStyleCnt="0"/>
      <dgm:spPr/>
    </dgm:pt>
    <dgm:pt modelId="{931CB44C-D951-4A90-BC87-F9A8F8E61816}" type="pres">
      <dgm:prSet presAssocID="{40207837-BEE3-4903-837C-5CCF7877C350}" presName="node" presStyleLbl="node1" presStyleIdx="14" presStyleCnt="30">
        <dgm:presLayoutVars>
          <dgm:bulletEnabled val="1"/>
        </dgm:presLayoutVars>
      </dgm:prSet>
      <dgm:spPr/>
      <dgm:t>
        <a:bodyPr/>
        <a:lstStyle/>
        <a:p>
          <a:endParaRPr lang="en-US"/>
        </a:p>
      </dgm:t>
    </dgm:pt>
    <dgm:pt modelId="{5191EF46-515B-4AAD-B3EA-88A484BE4E54}" type="pres">
      <dgm:prSet presAssocID="{3D4D7E15-1A8B-4214-B583-55979942B193}" presName="sibTrans" presStyleLbl="bgSibTrans2D1" presStyleIdx="14" presStyleCnt="29"/>
      <dgm:spPr/>
      <dgm:t>
        <a:bodyPr/>
        <a:lstStyle/>
        <a:p>
          <a:endParaRPr lang="en-US"/>
        </a:p>
      </dgm:t>
    </dgm:pt>
    <dgm:pt modelId="{76C5E9C0-B18C-49A9-9706-8F5C813C5628}" type="pres">
      <dgm:prSet presAssocID="{E3BDAD12-2CC6-4368-91D5-F87BBF6A5D53}" presName="compNode" presStyleCnt="0"/>
      <dgm:spPr/>
    </dgm:pt>
    <dgm:pt modelId="{CCE8D489-04B3-4139-8B8D-EB655F89AF33}" type="pres">
      <dgm:prSet presAssocID="{E3BDAD12-2CC6-4368-91D5-F87BBF6A5D53}" presName="dummyConnPt" presStyleCnt="0"/>
      <dgm:spPr/>
    </dgm:pt>
    <dgm:pt modelId="{AC29F432-1311-4C62-AAB5-FB8CED97DF38}" type="pres">
      <dgm:prSet presAssocID="{E3BDAD12-2CC6-4368-91D5-F87BBF6A5D53}" presName="node" presStyleLbl="node1" presStyleIdx="15" presStyleCnt="30">
        <dgm:presLayoutVars>
          <dgm:bulletEnabled val="1"/>
        </dgm:presLayoutVars>
      </dgm:prSet>
      <dgm:spPr/>
      <dgm:t>
        <a:bodyPr/>
        <a:lstStyle/>
        <a:p>
          <a:endParaRPr lang="en-US"/>
        </a:p>
      </dgm:t>
    </dgm:pt>
    <dgm:pt modelId="{B4123148-305B-4530-905B-972B1CF76737}" type="pres">
      <dgm:prSet presAssocID="{B0B26080-3A40-4777-B82E-67FF2BF9A070}" presName="sibTrans" presStyleLbl="bgSibTrans2D1" presStyleIdx="15" presStyleCnt="29"/>
      <dgm:spPr/>
      <dgm:t>
        <a:bodyPr/>
        <a:lstStyle/>
        <a:p>
          <a:endParaRPr lang="en-US"/>
        </a:p>
      </dgm:t>
    </dgm:pt>
    <dgm:pt modelId="{3A9C48F7-0091-4D2F-802B-5E7D0679F247}" type="pres">
      <dgm:prSet presAssocID="{4AB8FFFB-66F6-4267-9D45-7584CF83B2DA}" presName="compNode" presStyleCnt="0"/>
      <dgm:spPr/>
    </dgm:pt>
    <dgm:pt modelId="{E7ED02DB-AAB5-476A-A9FA-90958F9BD8A2}" type="pres">
      <dgm:prSet presAssocID="{4AB8FFFB-66F6-4267-9D45-7584CF83B2DA}" presName="dummyConnPt" presStyleCnt="0"/>
      <dgm:spPr/>
    </dgm:pt>
    <dgm:pt modelId="{20A34066-B605-469F-80BE-91F519804CEA}" type="pres">
      <dgm:prSet presAssocID="{4AB8FFFB-66F6-4267-9D45-7584CF83B2DA}" presName="node" presStyleLbl="node1" presStyleIdx="16" presStyleCnt="30">
        <dgm:presLayoutVars>
          <dgm:bulletEnabled val="1"/>
        </dgm:presLayoutVars>
      </dgm:prSet>
      <dgm:spPr/>
      <dgm:t>
        <a:bodyPr/>
        <a:lstStyle/>
        <a:p>
          <a:endParaRPr lang="en-US"/>
        </a:p>
      </dgm:t>
    </dgm:pt>
    <dgm:pt modelId="{9DC8D8D2-1F7F-49AE-AA71-B3A737497320}" type="pres">
      <dgm:prSet presAssocID="{6FC66CBE-4A52-4BBD-87FB-07B8BDBF9C09}" presName="sibTrans" presStyleLbl="bgSibTrans2D1" presStyleIdx="16" presStyleCnt="29"/>
      <dgm:spPr/>
      <dgm:t>
        <a:bodyPr/>
        <a:lstStyle/>
        <a:p>
          <a:endParaRPr lang="en-US"/>
        </a:p>
      </dgm:t>
    </dgm:pt>
    <dgm:pt modelId="{733B4439-314C-4114-8211-1B07F98B05DD}" type="pres">
      <dgm:prSet presAssocID="{AD5620CA-B471-4EE7-AAEE-E1AD58B4BC07}" presName="compNode" presStyleCnt="0"/>
      <dgm:spPr/>
    </dgm:pt>
    <dgm:pt modelId="{E3926A68-44E7-4707-9B76-246DDDD48F13}" type="pres">
      <dgm:prSet presAssocID="{AD5620CA-B471-4EE7-AAEE-E1AD58B4BC07}" presName="dummyConnPt" presStyleCnt="0"/>
      <dgm:spPr/>
    </dgm:pt>
    <dgm:pt modelId="{BF76DD09-FC67-4A17-AFB2-6BB37FB5CFE3}" type="pres">
      <dgm:prSet presAssocID="{AD5620CA-B471-4EE7-AAEE-E1AD58B4BC07}" presName="node" presStyleLbl="node1" presStyleIdx="17" presStyleCnt="30">
        <dgm:presLayoutVars>
          <dgm:bulletEnabled val="1"/>
        </dgm:presLayoutVars>
      </dgm:prSet>
      <dgm:spPr/>
      <dgm:t>
        <a:bodyPr/>
        <a:lstStyle/>
        <a:p>
          <a:endParaRPr lang="en-US"/>
        </a:p>
      </dgm:t>
    </dgm:pt>
    <dgm:pt modelId="{E9C65023-4844-4A41-9CEB-CEBB60B472EE}" type="pres">
      <dgm:prSet presAssocID="{B3073E65-1B34-4673-AFAC-37A6BB48F0FD}" presName="sibTrans" presStyleLbl="bgSibTrans2D1" presStyleIdx="17" presStyleCnt="29"/>
      <dgm:spPr/>
      <dgm:t>
        <a:bodyPr/>
        <a:lstStyle/>
        <a:p>
          <a:endParaRPr lang="en-US"/>
        </a:p>
      </dgm:t>
    </dgm:pt>
    <dgm:pt modelId="{4C9114A9-E7D9-4C2E-A245-63785299BF9B}" type="pres">
      <dgm:prSet presAssocID="{A76E2993-0870-4D8E-BFB6-0AF1BAE393EF}" presName="compNode" presStyleCnt="0"/>
      <dgm:spPr/>
    </dgm:pt>
    <dgm:pt modelId="{66CE8195-5B96-4341-8142-50D0A0706BF6}" type="pres">
      <dgm:prSet presAssocID="{A76E2993-0870-4D8E-BFB6-0AF1BAE393EF}" presName="dummyConnPt" presStyleCnt="0"/>
      <dgm:spPr/>
    </dgm:pt>
    <dgm:pt modelId="{20066B23-B812-409E-B8A7-99C8F62E4FD1}" type="pres">
      <dgm:prSet presAssocID="{A76E2993-0870-4D8E-BFB6-0AF1BAE393EF}" presName="node" presStyleLbl="node1" presStyleIdx="18" presStyleCnt="30">
        <dgm:presLayoutVars>
          <dgm:bulletEnabled val="1"/>
        </dgm:presLayoutVars>
      </dgm:prSet>
      <dgm:spPr/>
      <dgm:t>
        <a:bodyPr/>
        <a:lstStyle/>
        <a:p>
          <a:endParaRPr lang="en-US"/>
        </a:p>
      </dgm:t>
    </dgm:pt>
    <dgm:pt modelId="{7DFA2F63-795C-4764-9C55-D85283662C82}" type="pres">
      <dgm:prSet presAssocID="{FEE122A6-A5AE-407E-9A5A-8E7AEAB444F8}" presName="sibTrans" presStyleLbl="bgSibTrans2D1" presStyleIdx="18" presStyleCnt="29"/>
      <dgm:spPr/>
      <dgm:t>
        <a:bodyPr/>
        <a:lstStyle/>
        <a:p>
          <a:endParaRPr lang="en-US"/>
        </a:p>
      </dgm:t>
    </dgm:pt>
    <dgm:pt modelId="{AAA3C489-2608-468A-A7AC-0D13169AB34D}" type="pres">
      <dgm:prSet presAssocID="{3EFECDEE-E873-4C3F-A8FA-151B0BA1EC20}" presName="compNode" presStyleCnt="0"/>
      <dgm:spPr/>
    </dgm:pt>
    <dgm:pt modelId="{C0A95ED4-7529-4CC6-A6FF-DAF42DD2DC13}" type="pres">
      <dgm:prSet presAssocID="{3EFECDEE-E873-4C3F-A8FA-151B0BA1EC20}" presName="dummyConnPt" presStyleCnt="0"/>
      <dgm:spPr/>
    </dgm:pt>
    <dgm:pt modelId="{B4EA50E5-0141-401C-80A1-9A71114F27A0}" type="pres">
      <dgm:prSet presAssocID="{3EFECDEE-E873-4C3F-A8FA-151B0BA1EC20}" presName="node" presStyleLbl="node1" presStyleIdx="19" presStyleCnt="30">
        <dgm:presLayoutVars>
          <dgm:bulletEnabled val="1"/>
        </dgm:presLayoutVars>
      </dgm:prSet>
      <dgm:spPr/>
      <dgm:t>
        <a:bodyPr/>
        <a:lstStyle/>
        <a:p>
          <a:endParaRPr lang="en-US"/>
        </a:p>
      </dgm:t>
    </dgm:pt>
    <dgm:pt modelId="{1E7E3427-3801-4741-A5D3-0363CB157801}" type="pres">
      <dgm:prSet presAssocID="{4BE51EAE-2C70-4369-9C4D-1E933BF01D23}" presName="sibTrans" presStyleLbl="bgSibTrans2D1" presStyleIdx="19" presStyleCnt="29"/>
      <dgm:spPr/>
      <dgm:t>
        <a:bodyPr/>
        <a:lstStyle/>
        <a:p>
          <a:endParaRPr lang="en-US"/>
        </a:p>
      </dgm:t>
    </dgm:pt>
    <dgm:pt modelId="{14693894-0E1B-4FD1-A959-F653D004DB0B}" type="pres">
      <dgm:prSet presAssocID="{0E69BE83-AFBD-49FF-A727-B8FD465E6F5D}" presName="compNode" presStyleCnt="0"/>
      <dgm:spPr/>
    </dgm:pt>
    <dgm:pt modelId="{B61AF4F0-DACE-4E6C-9F78-4782AF10A1C8}" type="pres">
      <dgm:prSet presAssocID="{0E69BE83-AFBD-49FF-A727-B8FD465E6F5D}" presName="dummyConnPt" presStyleCnt="0"/>
      <dgm:spPr/>
    </dgm:pt>
    <dgm:pt modelId="{AAE4CE0D-B05B-477E-9AC5-65022D62BDAB}" type="pres">
      <dgm:prSet presAssocID="{0E69BE83-AFBD-49FF-A727-B8FD465E6F5D}" presName="node" presStyleLbl="node1" presStyleIdx="20" presStyleCnt="30">
        <dgm:presLayoutVars>
          <dgm:bulletEnabled val="1"/>
        </dgm:presLayoutVars>
      </dgm:prSet>
      <dgm:spPr/>
      <dgm:t>
        <a:bodyPr/>
        <a:lstStyle/>
        <a:p>
          <a:endParaRPr lang="en-US"/>
        </a:p>
      </dgm:t>
    </dgm:pt>
    <dgm:pt modelId="{B1B53D45-9F0F-4EED-8C3E-4EFD55B6A037}" type="pres">
      <dgm:prSet presAssocID="{D8F21CB4-FD30-40C5-9293-1DA99C230682}" presName="sibTrans" presStyleLbl="bgSibTrans2D1" presStyleIdx="20" presStyleCnt="29"/>
      <dgm:spPr/>
      <dgm:t>
        <a:bodyPr/>
        <a:lstStyle/>
        <a:p>
          <a:endParaRPr lang="en-US"/>
        </a:p>
      </dgm:t>
    </dgm:pt>
    <dgm:pt modelId="{160B51B5-7E1A-4F1B-B8C4-4D7C0096AA94}" type="pres">
      <dgm:prSet presAssocID="{572C7170-5B22-4B6F-8358-0B32850423F3}" presName="compNode" presStyleCnt="0"/>
      <dgm:spPr/>
    </dgm:pt>
    <dgm:pt modelId="{4F9B09C7-C3B8-42AD-9515-2CD1892462AE}" type="pres">
      <dgm:prSet presAssocID="{572C7170-5B22-4B6F-8358-0B32850423F3}" presName="dummyConnPt" presStyleCnt="0"/>
      <dgm:spPr/>
    </dgm:pt>
    <dgm:pt modelId="{6D813CEA-46F9-4BA4-AEDB-2A362CE3C4EC}" type="pres">
      <dgm:prSet presAssocID="{572C7170-5B22-4B6F-8358-0B32850423F3}" presName="node" presStyleLbl="node1" presStyleIdx="21" presStyleCnt="30">
        <dgm:presLayoutVars>
          <dgm:bulletEnabled val="1"/>
        </dgm:presLayoutVars>
      </dgm:prSet>
      <dgm:spPr/>
      <dgm:t>
        <a:bodyPr/>
        <a:lstStyle/>
        <a:p>
          <a:endParaRPr lang="en-US"/>
        </a:p>
      </dgm:t>
    </dgm:pt>
    <dgm:pt modelId="{9FD16884-1D39-49FC-9DEF-D1AD68224507}" type="pres">
      <dgm:prSet presAssocID="{2BD5AE37-D04D-419F-8B5D-17EE25E1C759}" presName="sibTrans" presStyleLbl="bgSibTrans2D1" presStyleIdx="21" presStyleCnt="29"/>
      <dgm:spPr/>
      <dgm:t>
        <a:bodyPr/>
        <a:lstStyle/>
        <a:p>
          <a:endParaRPr lang="en-US"/>
        </a:p>
      </dgm:t>
    </dgm:pt>
    <dgm:pt modelId="{97B964F5-33BA-424D-AA5B-BBF65F6464F4}" type="pres">
      <dgm:prSet presAssocID="{A3C46E01-E63C-430A-BA89-0E75A529CE8C}" presName="compNode" presStyleCnt="0"/>
      <dgm:spPr/>
    </dgm:pt>
    <dgm:pt modelId="{083349E4-C025-4594-9BD2-4B83578CA7E2}" type="pres">
      <dgm:prSet presAssocID="{A3C46E01-E63C-430A-BA89-0E75A529CE8C}" presName="dummyConnPt" presStyleCnt="0"/>
      <dgm:spPr/>
    </dgm:pt>
    <dgm:pt modelId="{AC03C619-CED9-4D6B-89EF-F866C1FAFF4E}" type="pres">
      <dgm:prSet presAssocID="{A3C46E01-E63C-430A-BA89-0E75A529CE8C}" presName="node" presStyleLbl="node1" presStyleIdx="22" presStyleCnt="30">
        <dgm:presLayoutVars>
          <dgm:bulletEnabled val="1"/>
        </dgm:presLayoutVars>
      </dgm:prSet>
      <dgm:spPr/>
      <dgm:t>
        <a:bodyPr/>
        <a:lstStyle/>
        <a:p>
          <a:endParaRPr lang="en-US"/>
        </a:p>
      </dgm:t>
    </dgm:pt>
    <dgm:pt modelId="{2B5B1E1F-8A35-4015-92CE-F414F3168DFE}" type="pres">
      <dgm:prSet presAssocID="{54C03837-445C-454F-9868-7631A9AB99D0}" presName="sibTrans" presStyleLbl="bgSibTrans2D1" presStyleIdx="22" presStyleCnt="29"/>
      <dgm:spPr/>
      <dgm:t>
        <a:bodyPr/>
        <a:lstStyle/>
        <a:p>
          <a:endParaRPr lang="en-US"/>
        </a:p>
      </dgm:t>
    </dgm:pt>
    <dgm:pt modelId="{13ABE82A-EA7D-408E-A457-C0D7FA9A37C6}" type="pres">
      <dgm:prSet presAssocID="{D47CF88D-E770-4268-A121-88A0B2F52292}" presName="compNode" presStyleCnt="0"/>
      <dgm:spPr/>
    </dgm:pt>
    <dgm:pt modelId="{10772072-3C24-4473-A515-D567B0E327F0}" type="pres">
      <dgm:prSet presAssocID="{D47CF88D-E770-4268-A121-88A0B2F52292}" presName="dummyConnPt" presStyleCnt="0"/>
      <dgm:spPr/>
    </dgm:pt>
    <dgm:pt modelId="{CA9AE43F-B970-4942-A68F-F878150D51C2}" type="pres">
      <dgm:prSet presAssocID="{D47CF88D-E770-4268-A121-88A0B2F52292}" presName="node" presStyleLbl="node1" presStyleIdx="23" presStyleCnt="30">
        <dgm:presLayoutVars>
          <dgm:bulletEnabled val="1"/>
        </dgm:presLayoutVars>
      </dgm:prSet>
      <dgm:spPr/>
      <dgm:t>
        <a:bodyPr/>
        <a:lstStyle/>
        <a:p>
          <a:endParaRPr lang="en-US"/>
        </a:p>
      </dgm:t>
    </dgm:pt>
    <dgm:pt modelId="{ABE4B1CE-3A42-4FE0-B421-50E5B2B9B88C}" type="pres">
      <dgm:prSet presAssocID="{06243344-E0CB-4E79-9A13-77C237BFFBD4}" presName="sibTrans" presStyleLbl="bgSibTrans2D1" presStyleIdx="23" presStyleCnt="29"/>
      <dgm:spPr/>
      <dgm:t>
        <a:bodyPr/>
        <a:lstStyle/>
        <a:p>
          <a:endParaRPr lang="en-US"/>
        </a:p>
      </dgm:t>
    </dgm:pt>
    <dgm:pt modelId="{774BD309-680B-4622-89C6-C408A6D30D48}" type="pres">
      <dgm:prSet presAssocID="{84B64DE1-6C1D-471F-8B00-DA3B45338A26}" presName="compNode" presStyleCnt="0"/>
      <dgm:spPr/>
    </dgm:pt>
    <dgm:pt modelId="{96913870-7900-481D-B2A3-643D731E932D}" type="pres">
      <dgm:prSet presAssocID="{84B64DE1-6C1D-471F-8B00-DA3B45338A26}" presName="dummyConnPt" presStyleCnt="0"/>
      <dgm:spPr/>
    </dgm:pt>
    <dgm:pt modelId="{1E7D89E4-2B00-4690-8DFB-1A876FBDDCA0}" type="pres">
      <dgm:prSet presAssocID="{84B64DE1-6C1D-471F-8B00-DA3B45338A26}" presName="node" presStyleLbl="node1" presStyleIdx="24" presStyleCnt="30">
        <dgm:presLayoutVars>
          <dgm:bulletEnabled val="1"/>
        </dgm:presLayoutVars>
      </dgm:prSet>
      <dgm:spPr/>
      <dgm:t>
        <a:bodyPr/>
        <a:lstStyle/>
        <a:p>
          <a:endParaRPr lang="en-US"/>
        </a:p>
      </dgm:t>
    </dgm:pt>
    <dgm:pt modelId="{DD44CFF0-AA1C-4984-A1B4-0C03F336A791}" type="pres">
      <dgm:prSet presAssocID="{954FE3F2-5856-438A-AF14-ADCE07ED47F6}" presName="sibTrans" presStyleLbl="bgSibTrans2D1" presStyleIdx="24" presStyleCnt="29"/>
      <dgm:spPr/>
      <dgm:t>
        <a:bodyPr/>
        <a:lstStyle/>
        <a:p>
          <a:endParaRPr lang="en-US"/>
        </a:p>
      </dgm:t>
    </dgm:pt>
    <dgm:pt modelId="{84F78D78-B7E2-4C2F-AA6A-F0139D15D3D6}" type="pres">
      <dgm:prSet presAssocID="{DC65555B-A568-4007-B8B2-1C4A8DEB42EE}" presName="compNode" presStyleCnt="0"/>
      <dgm:spPr/>
    </dgm:pt>
    <dgm:pt modelId="{C5960765-045E-43A6-8CD0-8F8B532A186C}" type="pres">
      <dgm:prSet presAssocID="{DC65555B-A568-4007-B8B2-1C4A8DEB42EE}" presName="dummyConnPt" presStyleCnt="0"/>
      <dgm:spPr/>
    </dgm:pt>
    <dgm:pt modelId="{E5F48999-6933-4C52-BB8E-D16A3ABED62E}" type="pres">
      <dgm:prSet presAssocID="{DC65555B-A568-4007-B8B2-1C4A8DEB42EE}" presName="node" presStyleLbl="node1" presStyleIdx="25" presStyleCnt="30">
        <dgm:presLayoutVars>
          <dgm:bulletEnabled val="1"/>
        </dgm:presLayoutVars>
      </dgm:prSet>
      <dgm:spPr/>
      <dgm:t>
        <a:bodyPr/>
        <a:lstStyle/>
        <a:p>
          <a:endParaRPr lang="en-US"/>
        </a:p>
      </dgm:t>
    </dgm:pt>
    <dgm:pt modelId="{D708C3B1-25C6-412A-8AEF-918EDAC5F201}" type="pres">
      <dgm:prSet presAssocID="{0300A21A-104A-40A5-9E98-EA7CA2F14C0D}" presName="sibTrans" presStyleLbl="bgSibTrans2D1" presStyleIdx="25" presStyleCnt="29"/>
      <dgm:spPr/>
      <dgm:t>
        <a:bodyPr/>
        <a:lstStyle/>
        <a:p>
          <a:endParaRPr lang="en-US"/>
        </a:p>
      </dgm:t>
    </dgm:pt>
    <dgm:pt modelId="{9FB0E483-F288-4532-AF6D-BF214ABC3A8B}" type="pres">
      <dgm:prSet presAssocID="{33273703-96D2-4341-AD0B-24644E2BA5B3}" presName="compNode" presStyleCnt="0"/>
      <dgm:spPr/>
    </dgm:pt>
    <dgm:pt modelId="{CFDB0F67-1A93-4352-9903-0FC2AEC9E475}" type="pres">
      <dgm:prSet presAssocID="{33273703-96D2-4341-AD0B-24644E2BA5B3}" presName="dummyConnPt" presStyleCnt="0"/>
      <dgm:spPr/>
    </dgm:pt>
    <dgm:pt modelId="{C72A1C33-7533-42F5-9FC3-03685E8C335E}" type="pres">
      <dgm:prSet presAssocID="{33273703-96D2-4341-AD0B-24644E2BA5B3}" presName="node" presStyleLbl="node1" presStyleIdx="26" presStyleCnt="30">
        <dgm:presLayoutVars>
          <dgm:bulletEnabled val="1"/>
        </dgm:presLayoutVars>
      </dgm:prSet>
      <dgm:spPr/>
      <dgm:t>
        <a:bodyPr/>
        <a:lstStyle/>
        <a:p>
          <a:endParaRPr lang="en-US"/>
        </a:p>
      </dgm:t>
    </dgm:pt>
    <dgm:pt modelId="{03464C0C-3EA8-4BE6-8661-B5A0B48FD6BF}" type="pres">
      <dgm:prSet presAssocID="{29C3A4BB-0DB8-4912-A311-E7881DC4DA9B}" presName="sibTrans" presStyleLbl="bgSibTrans2D1" presStyleIdx="26" presStyleCnt="29"/>
      <dgm:spPr/>
      <dgm:t>
        <a:bodyPr/>
        <a:lstStyle/>
        <a:p>
          <a:endParaRPr lang="en-US"/>
        </a:p>
      </dgm:t>
    </dgm:pt>
    <dgm:pt modelId="{66993356-84D2-4F5C-96D5-A6A5052576D2}" type="pres">
      <dgm:prSet presAssocID="{88DD7683-8B65-4A3D-9BC7-9D38E5C9760E}" presName="compNode" presStyleCnt="0"/>
      <dgm:spPr/>
    </dgm:pt>
    <dgm:pt modelId="{8078DCD6-CA77-47D9-BFCA-C0D3F6B17BE0}" type="pres">
      <dgm:prSet presAssocID="{88DD7683-8B65-4A3D-9BC7-9D38E5C9760E}" presName="dummyConnPt" presStyleCnt="0"/>
      <dgm:spPr/>
    </dgm:pt>
    <dgm:pt modelId="{67040323-B286-4B43-B8CF-2C936C3D268E}" type="pres">
      <dgm:prSet presAssocID="{88DD7683-8B65-4A3D-9BC7-9D38E5C9760E}" presName="node" presStyleLbl="node1" presStyleIdx="27" presStyleCnt="30">
        <dgm:presLayoutVars>
          <dgm:bulletEnabled val="1"/>
        </dgm:presLayoutVars>
      </dgm:prSet>
      <dgm:spPr/>
      <dgm:t>
        <a:bodyPr/>
        <a:lstStyle/>
        <a:p>
          <a:endParaRPr lang="en-US"/>
        </a:p>
      </dgm:t>
    </dgm:pt>
    <dgm:pt modelId="{1C8E2B4D-9D3C-402D-8159-9B7DEA924A10}" type="pres">
      <dgm:prSet presAssocID="{F6AF6247-89DD-4729-A9A6-91A6D5255B77}" presName="sibTrans" presStyleLbl="bgSibTrans2D1" presStyleIdx="27" presStyleCnt="29"/>
      <dgm:spPr/>
      <dgm:t>
        <a:bodyPr/>
        <a:lstStyle/>
        <a:p>
          <a:endParaRPr lang="en-US"/>
        </a:p>
      </dgm:t>
    </dgm:pt>
    <dgm:pt modelId="{49AF7E12-1450-4DCB-82BD-3FCDC56F7104}" type="pres">
      <dgm:prSet presAssocID="{606B3CC2-5C99-4F8E-82E8-D589D158E8E8}" presName="compNode" presStyleCnt="0"/>
      <dgm:spPr/>
    </dgm:pt>
    <dgm:pt modelId="{1F310E20-E9B7-4DD5-A4C0-E3B536628636}" type="pres">
      <dgm:prSet presAssocID="{606B3CC2-5C99-4F8E-82E8-D589D158E8E8}" presName="dummyConnPt" presStyleCnt="0"/>
      <dgm:spPr/>
    </dgm:pt>
    <dgm:pt modelId="{DEFC259B-65A8-4248-8789-5FCF8F510C41}" type="pres">
      <dgm:prSet presAssocID="{606B3CC2-5C99-4F8E-82E8-D589D158E8E8}" presName="node" presStyleLbl="node1" presStyleIdx="28" presStyleCnt="30">
        <dgm:presLayoutVars>
          <dgm:bulletEnabled val="1"/>
        </dgm:presLayoutVars>
      </dgm:prSet>
      <dgm:spPr/>
      <dgm:t>
        <a:bodyPr/>
        <a:lstStyle/>
        <a:p>
          <a:endParaRPr lang="en-US"/>
        </a:p>
      </dgm:t>
    </dgm:pt>
    <dgm:pt modelId="{DB4C5736-7458-4142-93B4-5B687967557F}" type="pres">
      <dgm:prSet presAssocID="{1252A412-6346-46F5-ACBA-3293976C53DF}" presName="sibTrans" presStyleLbl="bgSibTrans2D1" presStyleIdx="28" presStyleCnt="29"/>
      <dgm:spPr/>
      <dgm:t>
        <a:bodyPr/>
        <a:lstStyle/>
        <a:p>
          <a:endParaRPr lang="en-US"/>
        </a:p>
      </dgm:t>
    </dgm:pt>
    <dgm:pt modelId="{BB5F85B7-94F4-40F6-9205-EE900F8CB7EE}" type="pres">
      <dgm:prSet presAssocID="{9DE098DA-92A4-47CF-8491-78CCEB79F16D}" presName="compNode" presStyleCnt="0"/>
      <dgm:spPr/>
    </dgm:pt>
    <dgm:pt modelId="{1CC73212-BEAB-4497-97C0-FEECA5BCE85D}" type="pres">
      <dgm:prSet presAssocID="{9DE098DA-92A4-47CF-8491-78CCEB79F16D}" presName="dummyConnPt" presStyleCnt="0"/>
      <dgm:spPr/>
    </dgm:pt>
    <dgm:pt modelId="{F79BDD9F-A80C-47D2-9AC4-16C102B460E3}" type="pres">
      <dgm:prSet presAssocID="{9DE098DA-92A4-47CF-8491-78CCEB79F16D}" presName="node" presStyleLbl="node1" presStyleIdx="29" presStyleCnt="30">
        <dgm:presLayoutVars>
          <dgm:bulletEnabled val="1"/>
        </dgm:presLayoutVars>
      </dgm:prSet>
      <dgm:spPr/>
      <dgm:t>
        <a:bodyPr/>
        <a:lstStyle/>
        <a:p>
          <a:endParaRPr lang="en-US"/>
        </a:p>
      </dgm:t>
    </dgm:pt>
  </dgm:ptLst>
  <dgm:cxnLst>
    <dgm:cxn modelId="{5FA6C233-8D5F-42C4-A919-625355486C26}" type="presOf" srcId="{F6AF6247-89DD-4729-A9A6-91A6D5255B77}" destId="{1C8E2B4D-9D3C-402D-8159-9B7DEA924A10}" srcOrd="0" destOrd="0" presId="urn:microsoft.com/office/officeart/2005/8/layout/bProcess4"/>
    <dgm:cxn modelId="{52F65273-1605-4E04-B431-C63E3DF7F8B8}" type="presOf" srcId="{9DE098DA-92A4-47CF-8491-78CCEB79F16D}" destId="{F79BDD9F-A80C-47D2-9AC4-16C102B460E3}" srcOrd="0" destOrd="0" presId="urn:microsoft.com/office/officeart/2005/8/layout/bProcess4"/>
    <dgm:cxn modelId="{89183386-A26D-4AB0-B07C-EA5482B8BCC1}" type="presOf" srcId="{0E69BE83-AFBD-49FF-A727-B8FD465E6F5D}" destId="{AAE4CE0D-B05B-477E-9AC5-65022D62BDAB}" srcOrd="0" destOrd="0" presId="urn:microsoft.com/office/officeart/2005/8/layout/bProcess4"/>
    <dgm:cxn modelId="{0C955129-FE18-4D04-B83D-ACC8D5B5EBDE}" srcId="{202A95B9-536F-48EF-9EC0-8D15D27C1D4D}" destId="{5C6C81A9-D7F6-4B8C-A87E-2894E164F0DE}" srcOrd="1" destOrd="0" parTransId="{380F8DA7-B18B-4F38-A37F-8A001F31FE54}" sibTransId="{DB118C84-9F9A-4E10-9091-1731BB5FA4EA}"/>
    <dgm:cxn modelId="{B6B008D0-FA7A-4465-A2BA-4D7C072E71DE}" type="presOf" srcId="{FCBEF7BF-DB6C-466B-A411-D9910AEC6778}" destId="{810F1C42-70FA-488A-8011-425AFEEDD3FC}" srcOrd="0" destOrd="0" presId="urn:microsoft.com/office/officeart/2005/8/layout/bProcess4"/>
    <dgm:cxn modelId="{6E95E095-2726-4A28-AB78-D45A78386D40}" type="presOf" srcId="{0B009205-361F-41AE-8688-91D72FA9DE47}" destId="{15E5E3B2-EC0E-4E82-9620-859E1AEADF24}" srcOrd="0" destOrd="0" presId="urn:microsoft.com/office/officeart/2005/8/layout/bProcess4"/>
    <dgm:cxn modelId="{5C05A0C9-DF40-4470-865A-6B654AB6289E}" type="presOf" srcId="{A76E2993-0870-4D8E-BFB6-0AF1BAE393EF}" destId="{20066B23-B812-409E-B8A7-99C8F62E4FD1}" srcOrd="0" destOrd="0" presId="urn:microsoft.com/office/officeart/2005/8/layout/bProcess4"/>
    <dgm:cxn modelId="{3F39F86D-6397-427A-9B69-8BB3F68E2BA6}" srcId="{202A95B9-536F-48EF-9EC0-8D15D27C1D4D}" destId="{E3BDAD12-2CC6-4368-91D5-F87BBF6A5D53}" srcOrd="15" destOrd="0" parTransId="{9E482D4D-0503-4C87-9411-EEA7ADA2804A}" sibTransId="{B0B26080-3A40-4777-B82E-67FF2BF9A070}"/>
    <dgm:cxn modelId="{AB10D46E-2E5D-47B8-AA63-FEDE80B9C89F}" srcId="{202A95B9-536F-48EF-9EC0-8D15D27C1D4D}" destId="{0A0665B1-FA1D-4555-97C6-4416CE8D3851}" srcOrd="7" destOrd="0" parTransId="{A49B1293-1C2A-4031-A0E1-C16DA739C72B}" sibTransId="{D7F13732-B19D-45A8-8AEC-1DB1C4EB702E}"/>
    <dgm:cxn modelId="{0234B5BA-8DD8-4CD9-A281-A5C8A8C1B6A8}" type="presOf" srcId="{81370070-FFE6-4CD0-AE8E-2D9817A35501}" destId="{A4E4F4CA-578F-4777-919C-1363C5187D3D}" srcOrd="0" destOrd="0" presId="urn:microsoft.com/office/officeart/2005/8/layout/bProcess4"/>
    <dgm:cxn modelId="{1765A839-B51D-44D1-8617-2963E517C87B}" srcId="{202A95B9-536F-48EF-9EC0-8D15D27C1D4D}" destId="{6D458361-1862-400B-87CD-BD5F4239CDDD}" srcOrd="0" destOrd="0" parTransId="{4D1BD1C8-F455-4238-8008-DFC4CD2C4D65}" sibTransId="{0B009205-361F-41AE-8688-91D72FA9DE47}"/>
    <dgm:cxn modelId="{A9BBD58C-6C7B-418B-B547-59938DD09E9C}" type="presOf" srcId="{0E27D527-8F3C-4A1A-B607-D99FBACA4F61}" destId="{F882BEFA-DAE1-4F37-B186-0C765536E925}" srcOrd="0" destOrd="0" presId="urn:microsoft.com/office/officeart/2005/8/layout/bProcess4"/>
    <dgm:cxn modelId="{59004316-6B4F-4BDD-ADE9-D5CB227E38C8}" type="presOf" srcId="{AD5620CA-B471-4EE7-AAEE-E1AD58B4BC07}" destId="{BF76DD09-FC67-4A17-AFB2-6BB37FB5CFE3}" srcOrd="0" destOrd="0" presId="urn:microsoft.com/office/officeart/2005/8/layout/bProcess4"/>
    <dgm:cxn modelId="{E20AB188-E2A7-4C5B-9285-3137DEB0C525}" type="presOf" srcId="{175E0AC4-EBE6-4AE5-B602-C5DF754CAEC8}" destId="{E485F08D-F96F-4AE8-9CA7-E6BFFF719579}" srcOrd="0" destOrd="0" presId="urn:microsoft.com/office/officeart/2005/8/layout/bProcess4"/>
    <dgm:cxn modelId="{9239BC4B-0BA3-42E7-907D-C1D722733C88}" type="presOf" srcId="{1252A412-6346-46F5-ACBA-3293976C53DF}" destId="{DB4C5736-7458-4142-93B4-5B687967557F}" srcOrd="0" destOrd="0" presId="urn:microsoft.com/office/officeart/2005/8/layout/bProcess4"/>
    <dgm:cxn modelId="{F67DE98D-623E-47A0-BDBF-2116C6C9908C}" srcId="{202A95B9-536F-48EF-9EC0-8D15D27C1D4D}" destId="{BA17E3E9-1E27-49C7-A74C-0AE50E6B0D2D}" srcOrd="8" destOrd="0" parTransId="{F4A812A1-C94E-411F-A447-EC40736BFA51}" sibTransId="{A64FBFE4-01E6-4E15-AC2D-C2689890A820}"/>
    <dgm:cxn modelId="{0BF81B20-24E3-408D-81A7-4792EDFA3779}" type="presOf" srcId="{CB9C848B-AFDF-4876-9337-B3F6AFD5F787}" destId="{5D9B8597-F30B-4094-924D-559806E75855}" srcOrd="0" destOrd="0" presId="urn:microsoft.com/office/officeart/2005/8/layout/bProcess4"/>
    <dgm:cxn modelId="{C15134E7-C4E5-4BB1-9403-7814C8376B53}" srcId="{202A95B9-536F-48EF-9EC0-8D15D27C1D4D}" destId="{606B3CC2-5C99-4F8E-82E8-D589D158E8E8}" srcOrd="28" destOrd="0" parTransId="{9744A2AB-14B8-442A-8B68-AE8BB08CCAF0}" sibTransId="{1252A412-6346-46F5-ACBA-3293976C53DF}"/>
    <dgm:cxn modelId="{9EF348CC-2C07-43B6-B61A-0C23749EAC9B}" type="presOf" srcId="{DB118C84-9F9A-4E10-9091-1731BB5FA4EA}" destId="{E744340B-18C3-47B6-A6D4-EEB76699E124}" srcOrd="0" destOrd="0" presId="urn:microsoft.com/office/officeart/2005/8/layout/bProcess4"/>
    <dgm:cxn modelId="{0856EB12-F59C-4623-AB4F-35D859BDAE24}" type="presOf" srcId="{572C7170-5B22-4B6F-8358-0B32850423F3}" destId="{6D813CEA-46F9-4BA4-AEDB-2A362CE3C4EC}" srcOrd="0" destOrd="0" presId="urn:microsoft.com/office/officeart/2005/8/layout/bProcess4"/>
    <dgm:cxn modelId="{1E4BBA12-AE61-432E-B0DB-531BD33D00BD}" type="presOf" srcId="{7CDAB4A0-3C81-440D-9D42-786692B494C5}" destId="{F7C6628C-DDC0-477F-8F24-B685C700B327}" srcOrd="0" destOrd="0" presId="urn:microsoft.com/office/officeart/2005/8/layout/bProcess4"/>
    <dgm:cxn modelId="{B6FF76C7-4A4A-4C8C-BAE5-BC5547426015}" type="presOf" srcId="{33273703-96D2-4341-AD0B-24644E2BA5B3}" destId="{C72A1C33-7533-42F5-9FC3-03685E8C335E}" srcOrd="0" destOrd="0" presId="urn:microsoft.com/office/officeart/2005/8/layout/bProcess4"/>
    <dgm:cxn modelId="{A09B18E8-8BC6-4A96-A96C-0F14A48DBCE3}" type="presOf" srcId="{B3073E65-1B34-4673-AFAC-37A6BB48F0FD}" destId="{E9C65023-4844-4A41-9CEB-CEBB60B472EE}" srcOrd="0" destOrd="0" presId="urn:microsoft.com/office/officeart/2005/8/layout/bProcess4"/>
    <dgm:cxn modelId="{206BDAC5-3492-4EA8-9186-B0F48567249B}" type="presOf" srcId="{4AB8FFFB-66F6-4267-9D45-7584CF83B2DA}" destId="{20A34066-B605-469F-80BE-91F519804CEA}" srcOrd="0" destOrd="0" presId="urn:microsoft.com/office/officeart/2005/8/layout/bProcess4"/>
    <dgm:cxn modelId="{ED234A9B-C058-46EB-801E-C531B5969F40}" type="presOf" srcId="{77D7CC50-2B62-4492-936A-DBD173F027F0}" destId="{51BDA24A-F165-49C6-9922-49A979E464C1}" srcOrd="0" destOrd="0" presId="urn:microsoft.com/office/officeart/2005/8/layout/bProcess4"/>
    <dgm:cxn modelId="{A0A14981-B26F-4BCC-B248-32EB290745CD}" type="presOf" srcId="{DFEB9FC4-CFBB-4D5A-9F50-1B47CCE73FFB}" destId="{942D147E-F70D-4C4E-89A4-E20CD509D7FF}" srcOrd="0" destOrd="0" presId="urn:microsoft.com/office/officeart/2005/8/layout/bProcess4"/>
    <dgm:cxn modelId="{DC219CC4-3893-4511-9180-66A3E226331C}" srcId="{202A95B9-536F-48EF-9EC0-8D15D27C1D4D}" destId="{88DD7683-8B65-4A3D-9BC7-9D38E5C9760E}" srcOrd="27" destOrd="0" parTransId="{3EDDD38A-E7FA-4272-BA96-A375BCF42971}" sibTransId="{F6AF6247-89DD-4729-A9A6-91A6D5255B77}"/>
    <dgm:cxn modelId="{31089CF1-DCC6-4212-9BA1-39D93CA694F0}" srcId="{202A95B9-536F-48EF-9EC0-8D15D27C1D4D}" destId="{9DE098DA-92A4-47CF-8491-78CCEB79F16D}" srcOrd="29" destOrd="0" parTransId="{DBA9F683-06B4-4BB2-B99B-446DC1DF115A}" sibTransId="{DEF6880A-667C-4080-B958-0E8D28928194}"/>
    <dgm:cxn modelId="{9CC22D46-5607-4300-ACBD-98184B148611}" type="presOf" srcId="{6D458361-1862-400B-87CD-BD5F4239CDDD}" destId="{D530DBA7-AF30-47C8-A008-0D6107B40DD5}" srcOrd="0" destOrd="0" presId="urn:microsoft.com/office/officeart/2005/8/layout/bProcess4"/>
    <dgm:cxn modelId="{D6C4C8B2-0576-4FB4-A808-07CF9D15C066}" srcId="{202A95B9-536F-48EF-9EC0-8D15D27C1D4D}" destId="{81370070-FFE6-4CD0-AE8E-2D9817A35501}" srcOrd="3" destOrd="0" parTransId="{04A358C7-FD20-4F04-9BB9-AB57EAFD3A0A}" sibTransId="{DFEB9FC4-CFBB-4D5A-9F50-1B47CCE73FFB}"/>
    <dgm:cxn modelId="{AD16345F-1527-459E-B8AF-84A28231617C}" type="presOf" srcId="{15E6740A-DFDD-489C-AB77-5F4BCA3EC7B3}" destId="{656C9170-EC67-470B-B46A-CCECEECA8A7A}" srcOrd="0" destOrd="0" presId="urn:microsoft.com/office/officeart/2005/8/layout/bProcess4"/>
    <dgm:cxn modelId="{0692E7B3-76FB-4C68-BA71-44EA7ED3E5CC}" srcId="{202A95B9-536F-48EF-9EC0-8D15D27C1D4D}" destId="{A76E2993-0870-4D8E-BFB6-0AF1BAE393EF}" srcOrd="18" destOrd="0" parTransId="{99AC222E-F965-4072-AD76-73395B894D5D}" sibTransId="{FEE122A6-A5AE-407E-9A5A-8E7AEAB444F8}"/>
    <dgm:cxn modelId="{CA58DBAB-CC5D-424E-92BE-F97D7DDB1D8A}" type="presOf" srcId="{3D4D7E15-1A8B-4214-B583-55979942B193}" destId="{5191EF46-515B-4AAD-B3EA-88A484BE4E54}" srcOrd="0" destOrd="0" presId="urn:microsoft.com/office/officeart/2005/8/layout/bProcess4"/>
    <dgm:cxn modelId="{2F39DEAF-D00E-428D-AF17-83F7814E0580}" type="presOf" srcId="{54C03837-445C-454F-9868-7631A9AB99D0}" destId="{2B5B1E1F-8A35-4015-92CE-F414F3168DFE}" srcOrd="0" destOrd="0" presId="urn:microsoft.com/office/officeart/2005/8/layout/bProcess4"/>
    <dgm:cxn modelId="{5E37A2DB-2D4D-4DCB-8219-14E8C3115E2E}" type="presOf" srcId="{0300A21A-104A-40A5-9E98-EA7CA2F14C0D}" destId="{D708C3B1-25C6-412A-8AEF-918EDAC5F201}" srcOrd="0" destOrd="0" presId="urn:microsoft.com/office/officeart/2005/8/layout/bProcess4"/>
    <dgm:cxn modelId="{8552256F-4826-40AD-89DA-4F6926AA9007}" type="presOf" srcId="{77892E9E-9DFA-4DB2-8ABF-6AE7C14C851E}" destId="{F64A9AF6-B35E-4799-A14C-B602B0050C57}" srcOrd="0" destOrd="0" presId="urn:microsoft.com/office/officeart/2005/8/layout/bProcess4"/>
    <dgm:cxn modelId="{C5037D22-3874-43A6-9EAB-2FB41D965538}" srcId="{202A95B9-536F-48EF-9EC0-8D15D27C1D4D}" destId="{FCBEF7BF-DB6C-466B-A411-D9910AEC6778}" srcOrd="2" destOrd="0" parTransId="{B4139B8B-C9B4-4989-8642-1CF9B5911F83}" sibTransId="{EBFE094B-35A8-4C2B-A34B-1C12BB5BB848}"/>
    <dgm:cxn modelId="{75935A2B-7428-47A2-9996-E8DDCBACBAD5}" type="presOf" srcId="{954FE3F2-5856-438A-AF14-ADCE07ED47F6}" destId="{DD44CFF0-AA1C-4984-A1B4-0C03F336A791}" srcOrd="0" destOrd="0" presId="urn:microsoft.com/office/officeart/2005/8/layout/bProcess4"/>
    <dgm:cxn modelId="{A806AFB7-D8CE-48B8-A59A-6FEE61774763}" type="presOf" srcId="{D47CF88D-E770-4268-A121-88A0B2F52292}" destId="{CA9AE43F-B970-4942-A68F-F878150D51C2}" srcOrd="0" destOrd="0" presId="urn:microsoft.com/office/officeart/2005/8/layout/bProcess4"/>
    <dgm:cxn modelId="{D0294A7D-1826-4395-9772-62E29E1FA5D2}" srcId="{202A95B9-536F-48EF-9EC0-8D15D27C1D4D}" destId="{15E6740A-DFDD-489C-AB77-5F4BCA3EC7B3}" srcOrd="4" destOrd="0" parTransId="{3B7CE414-94C3-4CB4-8D81-9FA08C026BE2}" sibTransId="{175E0AC4-EBE6-4AE5-B602-C5DF754CAEC8}"/>
    <dgm:cxn modelId="{8408A437-787F-4ED6-AC9F-71D18A2590B9}" type="presOf" srcId="{D8F21CB4-FD30-40C5-9293-1DA99C230682}" destId="{B1B53D45-9F0F-4EED-8C3E-4EFD55B6A037}" srcOrd="0" destOrd="0" presId="urn:microsoft.com/office/officeart/2005/8/layout/bProcess4"/>
    <dgm:cxn modelId="{58903FF9-70DB-45D2-8011-7A790F1AC5AF}" type="presOf" srcId="{202A95B9-536F-48EF-9EC0-8D15D27C1D4D}" destId="{92DF97F9-C06B-457F-A9C0-3E7AD1A76168}" srcOrd="0" destOrd="0" presId="urn:microsoft.com/office/officeart/2005/8/layout/bProcess4"/>
    <dgm:cxn modelId="{77D9BEED-F956-4660-A2C2-34FECF1EACAE}" srcId="{202A95B9-536F-48EF-9EC0-8D15D27C1D4D}" destId="{DC65555B-A568-4007-B8B2-1C4A8DEB42EE}" srcOrd="25" destOrd="0" parTransId="{855E3187-25BC-4880-BDED-F652D125B73B}" sibTransId="{0300A21A-104A-40A5-9E98-EA7CA2F14C0D}"/>
    <dgm:cxn modelId="{96219B68-75C3-4E2D-8FD7-4CD6F1302D3C}" type="presOf" srcId="{A39E7876-8D97-4099-8E39-2E8AE8A3F4BE}" destId="{8401DCCF-2C07-4E90-8170-260936F0B921}" srcOrd="0" destOrd="0" presId="urn:microsoft.com/office/officeart/2005/8/layout/bProcess4"/>
    <dgm:cxn modelId="{DE28C852-D672-4F43-9B0F-B7E0CBEA0DBE}" srcId="{202A95B9-536F-48EF-9EC0-8D15D27C1D4D}" destId="{77892E9E-9DFA-4DB2-8ABF-6AE7C14C851E}" srcOrd="11" destOrd="0" parTransId="{0D4D6576-6236-45D7-BBB2-BC99257BB8AB}" sibTransId="{0E27D527-8F3C-4A1A-B607-D99FBACA4F61}"/>
    <dgm:cxn modelId="{7151B248-5F49-4903-9BC0-1674A22CABE7}" type="presOf" srcId="{BA17E3E9-1E27-49C7-A74C-0AE50E6B0D2D}" destId="{FCC655CD-60C3-4F13-B2E7-89303A2E9D03}" srcOrd="0" destOrd="0" presId="urn:microsoft.com/office/officeart/2005/8/layout/bProcess4"/>
    <dgm:cxn modelId="{2C32317E-9334-4FAF-92E3-E636DE103B82}" type="presOf" srcId="{FEE122A6-A5AE-407E-9A5A-8E7AEAB444F8}" destId="{7DFA2F63-795C-4764-9C55-D85283662C82}" srcOrd="0" destOrd="0" presId="urn:microsoft.com/office/officeart/2005/8/layout/bProcess4"/>
    <dgm:cxn modelId="{8DBBC856-383D-421C-90D0-352D81E3C300}" type="presOf" srcId="{0A0665B1-FA1D-4555-97C6-4416CE8D3851}" destId="{0938EA37-CCA4-4010-815F-4FA15DCEA476}" srcOrd="0" destOrd="0" presId="urn:microsoft.com/office/officeart/2005/8/layout/bProcess4"/>
    <dgm:cxn modelId="{EAEE3867-E0C6-48F7-ACEB-08B59EFB523B}" type="presOf" srcId="{E3BDAD12-2CC6-4368-91D5-F87BBF6A5D53}" destId="{AC29F432-1311-4C62-AAB5-FB8CED97DF38}" srcOrd="0" destOrd="0" presId="urn:microsoft.com/office/officeart/2005/8/layout/bProcess4"/>
    <dgm:cxn modelId="{99127598-FE71-4291-BAA5-D94B33D04CF7}" type="presOf" srcId="{A3C46E01-E63C-430A-BA89-0E75A529CE8C}" destId="{AC03C619-CED9-4D6B-89EF-F866C1FAFF4E}" srcOrd="0" destOrd="0" presId="urn:microsoft.com/office/officeart/2005/8/layout/bProcess4"/>
    <dgm:cxn modelId="{0842BA90-284F-4A54-B0F2-FE8E124CC617}" type="presOf" srcId="{29C3A4BB-0DB8-4912-A311-E7881DC4DA9B}" destId="{03464C0C-3EA8-4BE6-8661-B5A0B48FD6BF}" srcOrd="0" destOrd="0" presId="urn:microsoft.com/office/officeart/2005/8/layout/bProcess4"/>
    <dgm:cxn modelId="{FB28CADC-52F8-4C33-94C1-8995DC8CD816}" srcId="{202A95B9-536F-48EF-9EC0-8D15D27C1D4D}" destId="{D47CF88D-E770-4268-A121-88A0B2F52292}" srcOrd="23" destOrd="0" parTransId="{24B0AA57-1422-495D-9008-A11BCD6D7A2F}" sibTransId="{06243344-E0CB-4E79-9A13-77C237BFFBD4}"/>
    <dgm:cxn modelId="{AA37EE10-EEF3-4369-AF86-7C0DA90569F2}" type="presOf" srcId="{B0B26080-3A40-4777-B82E-67FF2BF9A070}" destId="{B4123148-305B-4530-905B-972B1CF76737}" srcOrd="0" destOrd="0" presId="urn:microsoft.com/office/officeart/2005/8/layout/bProcess4"/>
    <dgm:cxn modelId="{9518D837-72CC-40FA-B653-38CC0B5E7194}" type="presOf" srcId="{3EFECDEE-E873-4C3F-A8FA-151B0BA1EC20}" destId="{B4EA50E5-0141-401C-80A1-9A71114F27A0}" srcOrd="0" destOrd="0" presId="urn:microsoft.com/office/officeart/2005/8/layout/bProcess4"/>
    <dgm:cxn modelId="{08B75C54-9ABB-464D-BABE-0F8248450097}" type="presOf" srcId="{2BD5AE37-D04D-419F-8B5D-17EE25E1C759}" destId="{9FD16884-1D39-49FC-9DEF-D1AD68224507}" srcOrd="0" destOrd="0" presId="urn:microsoft.com/office/officeart/2005/8/layout/bProcess4"/>
    <dgm:cxn modelId="{B2728125-9168-4A41-9105-F306D897F920}" srcId="{202A95B9-536F-48EF-9EC0-8D15D27C1D4D}" destId="{4AB8FFFB-66F6-4267-9D45-7584CF83B2DA}" srcOrd="16" destOrd="0" parTransId="{A90282C1-2726-41BD-80FB-3CDD1DCC6949}" sibTransId="{6FC66CBE-4A52-4BBD-87FB-07B8BDBF9C09}"/>
    <dgm:cxn modelId="{9734486C-BED8-483C-A3FE-44A1EED66D36}" type="presOf" srcId="{84B64DE1-6C1D-471F-8B00-DA3B45338A26}" destId="{1E7D89E4-2B00-4690-8DFB-1A876FBDDCA0}" srcOrd="0" destOrd="0" presId="urn:microsoft.com/office/officeart/2005/8/layout/bProcess4"/>
    <dgm:cxn modelId="{2D1DF6A5-3C48-486E-875D-A70C6669E86B}" srcId="{202A95B9-536F-48EF-9EC0-8D15D27C1D4D}" destId="{77D7CC50-2B62-4492-936A-DBD173F027F0}" srcOrd="13" destOrd="0" parTransId="{383A49E2-0A08-41D7-B70A-0CA19B19E258}" sibTransId="{0C56111C-2A49-465F-B4D2-D0280A14B21C}"/>
    <dgm:cxn modelId="{DA4936D5-6BED-44B4-A71B-B6CC3C75915E}" type="presOf" srcId="{EBFE094B-35A8-4C2B-A34B-1C12BB5BB848}" destId="{68300170-213D-4693-9E5F-B970B80E99E3}" srcOrd="0" destOrd="0" presId="urn:microsoft.com/office/officeart/2005/8/layout/bProcess4"/>
    <dgm:cxn modelId="{BD92C81C-35FB-40E4-8E28-06D5910A1EFE}" type="presOf" srcId="{06243344-E0CB-4E79-9A13-77C237BFFBD4}" destId="{ABE4B1CE-3A42-4FE0-B421-50E5B2B9B88C}" srcOrd="0" destOrd="0" presId="urn:microsoft.com/office/officeart/2005/8/layout/bProcess4"/>
    <dgm:cxn modelId="{FEC3449F-F864-4481-BFB3-F966986B41D5}" srcId="{202A95B9-536F-48EF-9EC0-8D15D27C1D4D}" destId="{28336BE7-89A4-4B0B-8404-B673C2D29AA0}" srcOrd="5" destOrd="0" parTransId="{74738A67-8423-411C-BE25-456B788DC97A}" sibTransId="{0C2413E9-FDB4-4287-8CEA-CE2F7D3F8BC7}"/>
    <dgm:cxn modelId="{856E13EC-15B5-4505-A15C-BFB389E93CC5}" srcId="{202A95B9-536F-48EF-9EC0-8D15D27C1D4D}" destId="{84B64DE1-6C1D-471F-8B00-DA3B45338A26}" srcOrd="24" destOrd="0" parTransId="{418003C6-84AA-4052-93A8-D0AE34D921EE}" sibTransId="{954FE3F2-5856-438A-AF14-ADCE07ED47F6}"/>
    <dgm:cxn modelId="{20C205B9-CE14-46EA-B008-C98232B8F6D0}" srcId="{202A95B9-536F-48EF-9EC0-8D15D27C1D4D}" destId="{3EFECDEE-E873-4C3F-A8FA-151B0BA1EC20}" srcOrd="19" destOrd="0" parTransId="{096A1514-4653-4AB8-A3CF-6392497E5C1C}" sibTransId="{4BE51EAE-2C70-4369-9C4D-1E933BF01D23}"/>
    <dgm:cxn modelId="{690C789E-7DBE-4866-B2B3-B9B541F72657}" type="presOf" srcId="{2AF5546F-8F62-4061-9B88-5E38A8423E5C}" destId="{2A15CD81-EBF5-4A9C-B977-0B78CE2988E5}" srcOrd="0" destOrd="0" presId="urn:microsoft.com/office/officeart/2005/8/layout/bProcess4"/>
    <dgm:cxn modelId="{75935A7B-6C12-4F03-B1C2-AD50F8A54F87}" srcId="{202A95B9-536F-48EF-9EC0-8D15D27C1D4D}" destId="{40207837-BEE3-4903-837C-5CCF7877C350}" srcOrd="14" destOrd="0" parTransId="{6F81AFDB-C2A1-4316-A596-59DC6E0FF117}" sibTransId="{3D4D7E15-1A8B-4214-B583-55979942B193}"/>
    <dgm:cxn modelId="{A9D9FB4D-A859-426C-BA52-E3389988E4A6}" type="presOf" srcId="{DF332A19-EBA6-4BA5-A153-A101388A517D}" destId="{094DCB0B-684A-4CE7-8A5A-6B0A86DFD7B0}" srcOrd="0" destOrd="0" presId="urn:microsoft.com/office/officeart/2005/8/layout/bProcess4"/>
    <dgm:cxn modelId="{0273C5BB-8382-4919-AA8F-DB064633B4EA}" srcId="{202A95B9-536F-48EF-9EC0-8D15D27C1D4D}" destId="{7CDAB4A0-3C81-440D-9D42-786692B494C5}" srcOrd="10" destOrd="0" parTransId="{C8951B8C-D83F-414B-83C8-4E09879A2CC7}" sibTransId="{CAF4A680-973C-43AD-9984-FC69BF625FDF}"/>
    <dgm:cxn modelId="{22460EF2-1BD1-4AD5-9804-2B3A657AED2F}" srcId="{202A95B9-536F-48EF-9EC0-8D15D27C1D4D}" destId="{33273703-96D2-4341-AD0B-24644E2BA5B3}" srcOrd="26" destOrd="0" parTransId="{01E8232C-1BA6-4091-9527-5389B3D9ED7C}" sibTransId="{29C3A4BB-0DB8-4912-A311-E7881DC4DA9B}"/>
    <dgm:cxn modelId="{5D0E149E-60A2-4893-BE7B-BC2DBFD20B62}" srcId="{202A95B9-536F-48EF-9EC0-8D15D27C1D4D}" destId="{0E69BE83-AFBD-49FF-A727-B8FD465E6F5D}" srcOrd="20" destOrd="0" parTransId="{3B5C66A4-FA6A-45CB-897A-FBC0DA43E496}" sibTransId="{D8F21CB4-FD30-40C5-9293-1DA99C230682}"/>
    <dgm:cxn modelId="{42DFB0A0-D96D-4AAF-B9E2-15A131F1391D}" type="presOf" srcId="{CAF4A680-973C-43AD-9984-FC69BF625FDF}" destId="{F69F3988-F918-4C10-8D93-7CB4F7B8451F}" srcOrd="0" destOrd="0" presId="urn:microsoft.com/office/officeart/2005/8/layout/bProcess4"/>
    <dgm:cxn modelId="{62DB4D7E-F30F-472C-994C-4104F84F7E8F}" srcId="{202A95B9-536F-48EF-9EC0-8D15D27C1D4D}" destId="{8DAFCD57-E7F2-4868-9B64-3A23C68EDBA3}" srcOrd="6" destOrd="0" parTransId="{502D9AD7-00DF-4ACE-BEC2-52FC743B3967}" sibTransId="{6AEF6C10-2FDF-40DC-8421-99A905EF2D88}"/>
    <dgm:cxn modelId="{71C127F4-6B4C-46A0-98CF-F883F9BA8226}" type="presOf" srcId="{D7F13732-B19D-45A8-8AEC-1DB1C4EB702E}" destId="{D7EDC7AF-EAD4-44E6-93E6-92986203E07D}" srcOrd="0" destOrd="0" presId="urn:microsoft.com/office/officeart/2005/8/layout/bProcess4"/>
    <dgm:cxn modelId="{D88F416C-8FD0-409B-A339-8C40D4EA49CC}" type="presOf" srcId="{88DD7683-8B65-4A3D-9BC7-9D38E5C9760E}" destId="{67040323-B286-4B43-B8CF-2C936C3D268E}" srcOrd="0" destOrd="0" presId="urn:microsoft.com/office/officeart/2005/8/layout/bProcess4"/>
    <dgm:cxn modelId="{98B0A2E5-83AB-4ECC-B9DC-0D747DF7E0E7}" srcId="{202A95B9-536F-48EF-9EC0-8D15D27C1D4D}" destId="{AD5620CA-B471-4EE7-AAEE-E1AD58B4BC07}" srcOrd="17" destOrd="0" parTransId="{47E3B59A-6F68-420A-AD6B-2834EB103608}" sibTransId="{B3073E65-1B34-4673-AFAC-37A6BB48F0FD}"/>
    <dgm:cxn modelId="{F0473B41-86F8-41F1-A798-3789A607EA30}" type="presOf" srcId="{6AEF6C10-2FDF-40DC-8421-99A905EF2D88}" destId="{B3B37F7E-DF49-43A9-B132-E22AE3BB762F}" srcOrd="0" destOrd="0" presId="urn:microsoft.com/office/officeart/2005/8/layout/bProcess4"/>
    <dgm:cxn modelId="{8D723A6A-060F-4B3C-B59B-45EF0A7AF067}" type="presOf" srcId="{DC65555B-A568-4007-B8B2-1C4A8DEB42EE}" destId="{E5F48999-6933-4C52-BB8E-D16A3ABED62E}" srcOrd="0" destOrd="0" presId="urn:microsoft.com/office/officeart/2005/8/layout/bProcess4"/>
    <dgm:cxn modelId="{3E4C44F2-2368-4D3B-BC7E-CEF50D8D5E86}" srcId="{202A95B9-536F-48EF-9EC0-8D15D27C1D4D}" destId="{A3C46E01-E63C-430A-BA89-0E75A529CE8C}" srcOrd="22" destOrd="0" parTransId="{20C44F70-8AAD-41EB-B344-52A3D780E72A}" sibTransId="{54C03837-445C-454F-9868-7631A9AB99D0}"/>
    <dgm:cxn modelId="{81675D8E-1BCD-4C04-8811-300187E4DAEE}" srcId="{202A95B9-536F-48EF-9EC0-8D15D27C1D4D}" destId="{572C7170-5B22-4B6F-8358-0B32850423F3}" srcOrd="21" destOrd="0" parTransId="{8A171E2B-9413-4239-8071-14E4FE417124}" sibTransId="{2BD5AE37-D04D-419F-8B5D-17EE25E1C759}"/>
    <dgm:cxn modelId="{A3021CD1-DFE9-48BC-B0CC-9BBAC8780AFE}" type="presOf" srcId="{6FC66CBE-4A52-4BBD-87FB-07B8BDBF9C09}" destId="{9DC8D8D2-1F7F-49AE-AA71-B3A737497320}" srcOrd="0" destOrd="0" presId="urn:microsoft.com/office/officeart/2005/8/layout/bProcess4"/>
    <dgm:cxn modelId="{E7C51243-A94B-43AF-9334-770B80E43273}" type="presOf" srcId="{40207837-BEE3-4903-837C-5CCF7877C350}" destId="{931CB44C-D951-4A90-BC87-F9A8F8E61816}" srcOrd="0" destOrd="0" presId="urn:microsoft.com/office/officeart/2005/8/layout/bProcess4"/>
    <dgm:cxn modelId="{E06B00DD-59EA-435A-A7C5-351A175BC4C1}" type="presOf" srcId="{5C6C81A9-D7F6-4B8C-A87E-2894E164F0DE}" destId="{4BE62145-C5D4-447D-BBD2-32CE33B5A9D9}" srcOrd="0" destOrd="0" presId="urn:microsoft.com/office/officeart/2005/8/layout/bProcess4"/>
    <dgm:cxn modelId="{78E66743-DFD2-4EAF-8BE4-DA2CA815E83F}" type="presOf" srcId="{0C56111C-2A49-465F-B4D2-D0280A14B21C}" destId="{A2A0F9EE-53A8-4388-996F-FC68075EE4C6}" srcOrd="0" destOrd="0" presId="urn:microsoft.com/office/officeart/2005/8/layout/bProcess4"/>
    <dgm:cxn modelId="{A2B5C429-08B8-46A1-8721-E9F01CC559AC}" type="presOf" srcId="{4BE51EAE-2C70-4369-9C4D-1E933BF01D23}" destId="{1E7E3427-3801-4741-A5D3-0363CB157801}" srcOrd="0" destOrd="0" presId="urn:microsoft.com/office/officeart/2005/8/layout/bProcess4"/>
    <dgm:cxn modelId="{F0BC1BD2-E143-4E43-AA4F-D499F7CC348E}" type="presOf" srcId="{606B3CC2-5C99-4F8E-82E8-D589D158E8E8}" destId="{DEFC259B-65A8-4248-8789-5FCF8F510C41}" srcOrd="0" destOrd="0" presId="urn:microsoft.com/office/officeart/2005/8/layout/bProcess4"/>
    <dgm:cxn modelId="{E58A829B-F7E1-4294-9211-CCA6125D613D}" type="presOf" srcId="{28336BE7-89A4-4B0B-8404-B673C2D29AA0}" destId="{A160F416-AC28-458E-B91E-5F38B9743ABF}" srcOrd="0" destOrd="0" presId="urn:microsoft.com/office/officeart/2005/8/layout/bProcess4"/>
    <dgm:cxn modelId="{4B1CFDE9-D75D-44A8-AECE-0B67FC3B7581}" srcId="{202A95B9-536F-48EF-9EC0-8D15D27C1D4D}" destId="{A39E7876-8D97-4099-8E39-2E8AE8A3F4BE}" srcOrd="9" destOrd="0" parTransId="{0351F37E-1D6A-4FD1-92D6-8BEDA68E5D24}" sibTransId="{CB9C848B-AFDF-4876-9337-B3F6AFD5F787}"/>
    <dgm:cxn modelId="{6A544C80-8C36-46B6-A4E1-F0ECF8A30035}" type="presOf" srcId="{8DAFCD57-E7F2-4868-9B64-3A23C68EDBA3}" destId="{EED743D1-E1CC-45D3-A09F-714FC3F3E303}" srcOrd="0" destOrd="0" presId="urn:microsoft.com/office/officeart/2005/8/layout/bProcess4"/>
    <dgm:cxn modelId="{0A9AF4F7-D869-4E80-9F85-9B2A3284F936}" srcId="{202A95B9-536F-48EF-9EC0-8D15D27C1D4D}" destId="{2AF5546F-8F62-4061-9B88-5E38A8423E5C}" srcOrd="12" destOrd="0" parTransId="{F90CAE46-5537-4AE9-97E9-B03F55A90B63}" sibTransId="{DF332A19-EBA6-4BA5-A153-A101388A517D}"/>
    <dgm:cxn modelId="{96F71630-8E53-4578-B990-FCE22581FF3B}" type="presOf" srcId="{0C2413E9-FDB4-4287-8CEA-CE2F7D3F8BC7}" destId="{C7258BC2-8510-4845-9AAB-591B4C238C5B}" srcOrd="0" destOrd="0" presId="urn:microsoft.com/office/officeart/2005/8/layout/bProcess4"/>
    <dgm:cxn modelId="{21304158-E625-43D7-B8DE-4A1AC6FA37A2}" type="presOf" srcId="{A64FBFE4-01E6-4E15-AC2D-C2689890A820}" destId="{2F5C3D74-654E-4CD6-B89C-B54610FA74AE}" srcOrd="0" destOrd="0" presId="urn:microsoft.com/office/officeart/2005/8/layout/bProcess4"/>
    <dgm:cxn modelId="{FFAF3B01-31D6-4C8E-8735-8A49DAC74B62}" type="presParOf" srcId="{92DF97F9-C06B-457F-A9C0-3E7AD1A76168}" destId="{BE2D7A54-70EB-4E28-9ED2-7FEE4B8DA558}" srcOrd="0" destOrd="0" presId="urn:microsoft.com/office/officeart/2005/8/layout/bProcess4"/>
    <dgm:cxn modelId="{DE29657C-97D0-4EBA-8332-A1559A4F18BE}" type="presParOf" srcId="{BE2D7A54-70EB-4E28-9ED2-7FEE4B8DA558}" destId="{54AC8609-DE9B-4C60-A7D9-F983141ADF16}" srcOrd="0" destOrd="0" presId="urn:microsoft.com/office/officeart/2005/8/layout/bProcess4"/>
    <dgm:cxn modelId="{E77FCDDD-052F-4891-8F31-DCD020725FAA}" type="presParOf" srcId="{BE2D7A54-70EB-4E28-9ED2-7FEE4B8DA558}" destId="{D530DBA7-AF30-47C8-A008-0D6107B40DD5}" srcOrd="1" destOrd="0" presId="urn:microsoft.com/office/officeart/2005/8/layout/bProcess4"/>
    <dgm:cxn modelId="{D115908F-AF32-441E-8B39-196B8F232F55}" type="presParOf" srcId="{92DF97F9-C06B-457F-A9C0-3E7AD1A76168}" destId="{15E5E3B2-EC0E-4E82-9620-859E1AEADF24}" srcOrd="1" destOrd="0" presId="urn:microsoft.com/office/officeart/2005/8/layout/bProcess4"/>
    <dgm:cxn modelId="{1695B826-AD61-495C-8DB9-CD0134F47832}" type="presParOf" srcId="{92DF97F9-C06B-457F-A9C0-3E7AD1A76168}" destId="{D57A0D91-1A1B-4402-A4DB-37A9BD89E11E}" srcOrd="2" destOrd="0" presId="urn:microsoft.com/office/officeart/2005/8/layout/bProcess4"/>
    <dgm:cxn modelId="{912223FD-03F8-4A6C-92BB-B5DD35B53CF4}" type="presParOf" srcId="{D57A0D91-1A1B-4402-A4DB-37A9BD89E11E}" destId="{3F6C36B3-9975-4887-AF7C-50639E326865}" srcOrd="0" destOrd="0" presId="urn:microsoft.com/office/officeart/2005/8/layout/bProcess4"/>
    <dgm:cxn modelId="{A3A7EC80-FE8A-4B80-978D-3C6EB0CC1A47}" type="presParOf" srcId="{D57A0D91-1A1B-4402-A4DB-37A9BD89E11E}" destId="{4BE62145-C5D4-447D-BBD2-32CE33B5A9D9}" srcOrd="1" destOrd="0" presId="urn:microsoft.com/office/officeart/2005/8/layout/bProcess4"/>
    <dgm:cxn modelId="{7C4EF685-5416-4E96-BAE7-8F7BBB731FDE}" type="presParOf" srcId="{92DF97F9-C06B-457F-A9C0-3E7AD1A76168}" destId="{E744340B-18C3-47B6-A6D4-EEB76699E124}" srcOrd="3" destOrd="0" presId="urn:microsoft.com/office/officeart/2005/8/layout/bProcess4"/>
    <dgm:cxn modelId="{5B82B31A-E88B-4989-B8F8-7A083BE630EB}" type="presParOf" srcId="{92DF97F9-C06B-457F-A9C0-3E7AD1A76168}" destId="{3CB9C05C-A88C-4668-8D24-4C57C0EFDE8D}" srcOrd="4" destOrd="0" presId="urn:microsoft.com/office/officeart/2005/8/layout/bProcess4"/>
    <dgm:cxn modelId="{C5B46457-889D-4A4C-B5B7-63FC051AF675}" type="presParOf" srcId="{3CB9C05C-A88C-4668-8D24-4C57C0EFDE8D}" destId="{467C00DF-140B-44EE-8EDD-B55A62C10EA0}" srcOrd="0" destOrd="0" presId="urn:microsoft.com/office/officeart/2005/8/layout/bProcess4"/>
    <dgm:cxn modelId="{9D8FB16C-8DF7-46AC-B8D7-446386ACD3E1}" type="presParOf" srcId="{3CB9C05C-A88C-4668-8D24-4C57C0EFDE8D}" destId="{810F1C42-70FA-488A-8011-425AFEEDD3FC}" srcOrd="1" destOrd="0" presId="urn:microsoft.com/office/officeart/2005/8/layout/bProcess4"/>
    <dgm:cxn modelId="{FBF18176-40C0-4F55-AF52-264AB45EFA64}" type="presParOf" srcId="{92DF97F9-C06B-457F-A9C0-3E7AD1A76168}" destId="{68300170-213D-4693-9E5F-B970B80E99E3}" srcOrd="5" destOrd="0" presId="urn:microsoft.com/office/officeart/2005/8/layout/bProcess4"/>
    <dgm:cxn modelId="{1557C8C2-E27B-4697-A969-EC77881591DC}" type="presParOf" srcId="{92DF97F9-C06B-457F-A9C0-3E7AD1A76168}" destId="{1C3B40E0-8904-4D48-8E07-BD73D9E44C16}" srcOrd="6" destOrd="0" presId="urn:microsoft.com/office/officeart/2005/8/layout/bProcess4"/>
    <dgm:cxn modelId="{D48E42B9-091B-435A-9414-8F413F19FECA}" type="presParOf" srcId="{1C3B40E0-8904-4D48-8E07-BD73D9E44C16}" destId="{D7D370EB-841E-4720-8FD7-14AF2D1DB77F}" srcOrd="0" destOrd="0" presId="urn:microsoft.com/office/officeart/2005/8/layout/bProcess4"/>
    <dgm:cxn modelId="{B81550AB-AA10-4C64-A355-674FD74AE59D}" type="presParOf" srcId="{1C3B40E0-8904-4D48-8E07-BD73D9E44C16}" destId="{A4E4F4CA-578F-4777-919C-1363C5187D3D}" srcOrd="1" destOrd="0" presId="urn:microsoft.com/office/officeart/2005/8/layout/bProcess4"/>
    <dgm:cxn modelId="{C4B51A2C-B6BE-49AD-9474-1B7CA2DEBDC0}" type="presParOf" srcId="{92DF97F9-C06B-457F-A9C0-3E7AD1A76168}" destId="{942D147E-F70D-4C4E-89A4-E20CD509D7FF}" srcOrd="7" destOrd="0" presId="urn:microsoft.com/office/officeart/2005/8/layout/bProcess4"/>
    <dgm:cxn modelId="{D6E70EBF-1901-40EE-AE62-82C0FDF78F56}" type="presParOf" srcId="{92DF97F9-C06B-457F-A9C0-3E7AD1A76168}" destId="{5086019D-5AA9-4467-BBEB-F951A51CD8D5}" srcOrd="8" destOrd="0" presId="urn:microsoft.com/office/officeart/2005/8/layout/bProcess4"/>
    <dgm:cxn modelId="{96414E0C-8D4E-43B9-B522-EF190322B24B}" type="presParOf" srcId="{5086019D-5AA9-4467-BBEB-F951A51CD8D5}" destId="{25E2E7CB-3AF5-4E2F-9B7B-C73A54979D12}" srcOrd="0" destOrd="0" presId="urn:microsoft.com/office/officeart/2005/8/layout/bProcess4"/>
    <dgm:cxn modelId="{ED4537BD-A39D-4BD7-BFDF-8305A3F83A15}" type="presParOf" srcId="{5086019D-5AA9-4467-BBEB-F951A51CD8D5}" destId="{656C9170-EC67-470B-B46A-CCECEECA8A7A}" srcOrd="1" destOrd="0" presId="urn:microsoft.com/office/officeart/2005/8/layout/bProcess4"/>
    <dgm:cxn modelId="{303B232B-D3A0-4BBB-B710-26617A9FE8F6}" type="presParOf" srcId="{92DF97F9-C06B-457F-A9C0-3E7AD1A76168}" destId="{E485F08D-F96F-4AE8-9CA7-E6BFFF719579}" srcOrd="9" destOrd="0" presId="urn:microsoft.com/office/officeart/2005/8/layout/bProcess4"/>
    <dgm:cxn modelId="{8030E158-7B24-432C-A326-07D57CE2E785}" type="presParOf" srcId="{92DF97F9-C06B-457F-A9C0-3E7AD1A76168}" destId="{98996418-D06B-4AB5-A7F0-F621DF216A78}" srcOrd="10" destOrd="0" presId="urn:microsoft.com/office/officeart/2005/8/layout/bProcess4"/>
    <dgm:cxn modelId="{AF45F55C-5284-4911-9E7C-E26055DA5987}" type="presParOf" srcId="{98996418-D06B-4AB5-A7F0-F621DF216A78}" destId="{EEF1230A-440B-4D86-A96F-FC9F22E4CA2C}" srcOrd="0" destOrd="0" presId="urn:microsoft.com/office/officeart/2005/8/layout/bProcess4"/>
    <dgm:cxn modelId="{CEEA33D2-FD94-4027-B462-6560073B6162}" type="presParOf" srcId="{98996418-D06B-4AB5-A7F0-F621DF216A78}" destId="{A160F416-AC28-458E-B91E-5F38B9743ABF}" srcOrd="1" destOrd="0" presId="urn:microsoft.com/office/officeart/2005/8/layout/bProcess4"/>
    <dgm:cxn modelId="{D93272A7-E3FA-4A1E-910B-ED291A4325B0}" type="presParOf" srcId="{92DF97F9-C06B-457F-A9C0-3E7AD1A76168}" destId="{C7258BC2-8510-4845-9AAB-591B4C238C5B}" srcOrd="11" destOrd="0" presId="urn:microsoft.com/office/officeart/2005/8/layout/bProcess4"/>
    <dgm:cxn modelId="{F45467E4-FD1E-45CA-B5A8-FB71E76214FD}" type="presParOf" srcId="{92DF97F9-C06B-457F-A9C0-3E7AD1A76168}" destId="{72A4E385-D9EE-4602-8F69-12C75083F721}" srcOrd="12" destOrd="0" presId="urn:microsoft.com/office/officeart/2005/8/layout/bProcess4"/>
    <dgm:cxn modelId="{36260341-19BF-4965-899F-9A95E40F5C20}" type="presParOf" srcId="{72A4E385-D9EE-4602-8F69-12C75083F721}" destId="{F28451E3-8195-44EC-AA32-E86B9E870BF5}" srcOrd="0" destOrd="0" presId="urn:microsoft.com/office/officeart/2005/8/layout/bProcess4"/>
    <dgm:cxn modelId="{B5D46431-7BF7-4353-857C-442DE5FFF5CA}" type="presParOf" srcId="{72A4E385-D9EE-4602-8F69-12C75083F721}" destId="{EED743D1-E1CC-45D3-A09F-714FC3F3E303}" srcOrd="1" destOrd="0" presId="urn:microsoft.com/office/officeart/2005/8/layout/bProcess4"/>
    <dgm:cxn modelId="{4584621D-32BB-4BC7-8A29-2AD35854D1C7}" type="presParOf" srcId="{92DF97F9-C06B-457F-A9C0-3E7AD1A76168}" destId="{B3B37F7E-DF49-43A9-B132-E22AE3BB762F}" srcOrd="13" destOrd="0" presId="urn:microsoft.com/office/officeart/2005/8/layout/bProcess4"/>
    <dgm:cxn modelId="{08F19195-4ACB-4C3A-8605-6F589C1C9298}" type="presParOf" srcId="{92DF97F9-C06B-457F-A9C0-3E7AD1A76168}" destId="{BFEE5D80-6BDB-4957-8AE8-BA2CD7EA5D38}" srcOrd="14" destOrd="0" presId="urn:microsoft.com/office/officeart/2005/8/layout/bProcess4"/>
    <dgm:cxn modelId="{9E44366A-BC36-4FE7-BC3B-3F2069F2823C}" type="presParOf" srcId="{BFEE5D80-6BDB-4957-8AE8-BA2CD7EA5D38}" destId="{DF46AC87-5BDE-4F9C-8146-0A43258CC28F}" srcOrd="0" destOrd="0" presId="urn:microsoft.com/office/officeart/2005/8/layout/bProcess4"/>
    <dgm:cxn modelId="{F951151D-0DB5-4FDC-B7A5-A8D7EFAA8031}" type="presParOf" srcId="{BFEE5D80-6BDB-4957-8AE8-BA2CD7EA5D38}" destId="{0938EA37-CCA4-4010-815F-4FA15DCEA476}" srcOrd="1" destOrd="0" presId="urn:microsoft.com/office/officeart/2005/8/layout/bProcess4"/>
    <dgm:cxn modelId="{8BC656E9-1EFD-4076-B558-E7B7E0DF4966}" type="presParOf" srcId="{92DF97F9-C06B-457F-A9C0-3E7AD1A76168}" destId="{D7EDC7AF-EAD4-44E6-93E6-92986203E07D}" srcOrd="15" destOrd="0" presId="urn:microsoft.com/office/officeart/2005/8/layout/bProcess4"/>
    <dgm:cxn modelId="{841A8E4A-CDCF-416D-A876-B48A1DBA9C82}" type="presParOf" srcId="{92DF97F9-C06B-457F-A9C0-3E7AD1A76168}" destId="{A54EFF72-1F29-4EEC-97F0-4C200BDC2CF7}" srcOrd="16" destOrd="0" presId="urn:microsoft.com/office/officeart/2005/8/layout/bProcess4"/>
    <dgm:cxn modelId="{C21A72B1-7228-4874-9061-895115CC4CBA}" type="presParOf" srcId="{A54EFF72-1F29-4EEC-97F0-4C200BDC2CF7}" destId="{40CFADAC-4482-458A-A17F-6BD520685CF4}" srcOrd="0" destOrd="0" presId="urn:microsoft.com/office/officeart/2005/8/layout/bProcess4"/>
    <dgm:cxn modelId="{2E3AD45C-5E72-4751-8842-4E715A5DFFD5}" type="presParOf" srcId="{A54EFF72-1F29-4EEC-97F0-4C200BDC2CF7}" destId="{FCC655CD-60C3-4F13-B2E7-89303A2E9D03}" srcOrd="1" destOrd="0" presId="urn:microsoft.com/office/officeart/2005/8/layout/bProcess4"/>
    <dgm:cxn modelId="{75674B45-F2A2-45BF-BD90-6ABCFFADA704}" type="presParOf" srcId="{92DF97F9-C06B-457F-A9C0-3E7AD1A76168}" destId="{2F5C3D74-654E-4CD6-B89C-B54610FA74AE}" srcOrd="17" destOrd="0" presId="urn:microsoft.com/office/officeart/2005/8/layout/bProcess4"/>
    <dgm:cxn modelId="{CBF7A166-A7FA-4958-AAB1-3BA10B32F74E}" type="presParOf" srcId="{92DF97F9-C06B-457F-A9C0-3E7AD1A76168}" destId="{E063C9A3-76A2-4F90-9F78-D0DF9C3BCB17}" srcOrd="18" destOrd="0" presId="urn:microsoft.com/office/officeart/2005/8/layout/bProcess4"/>
    <dgm:cxn modelId="{D1EF70D9-A850-4276-A201-815EF99628AA}" type="presParOf" srcId="{E063C9A3-76A2-4F90-9F78-D0DF9C3BCB17}" destId="{FF2609B1-BFFF-4893-B191-7B4FEE37AB2A}" srcOrd="0" destOrd="0" presId="urn:microsoft.com/office/officeart/2005/8/layout/bProcess4"/>
    <dgm:cxn modelId="{715DC1EF-A78B-4461-B0F6-9EDF7A10090D}" type="presParOf" srcId="{E063C9A3-76A2-4F90-9F78-D0DF9C3BCB17}" destId="{8401DCCF-2C07-4E90-8170-260936F0B921}" srcOrd="1" destOrd="0" presId="urn:microsoft.com/office/officeart/2005/8/layout/bProcess4"/>
    <dgm:cxn modelId="{5492AD20-B370-4792-A6DE-30CEE7C74A39}" type="presParOf" srcId="{92DF97F9-C06B-457F-A9C0-3E7AD1A76168}" destId="{5D9B8597-F30B-4094-924D-559806E75855}" srcOrd="19" destOrd="0" presId="urn:microsoft.com/office/officeart/2005/8/layout/bProcess4"/>
    <dgm:cxn modelId="{9447BF48-6ADC-497F-8782-434D7D60E462}" type="presParOf" srcId="{92DF97F9-C06B-457F-A9C0-3E7AD1A76168}" destId="{5EF9961F-CBD2-4167-9D90-B7E0F3772260}" srcOrd="20" destOrd="0" presId="urn:microsoft.com/office/officeart/2005/8/layout/bProcess4"/>
    <dgm:cxn modelId="{7BBBA5B9-E9F1-4824-8CFE-3645C524C727}" type="presParOf" srcId="{5EF9961F-CBD2-4167-9D90-B7E0F3772260}" destId="{6EC231B1-1DCD-483C-9635-7CA42682E33A}" srcOrd="0" destOrd="0" presId="urn:microsoft.com/office/officeart/2005/8/layout/bProcess4"/>
    <dgm:cxn modelId="{219E45C3-F6FF-45F2-BF52-5B4B1A3F4B97}" type="presParOf" srcId="{5EF9961F-CBD2-4167-9D90-B7E0F3772260}" destId="{F7C6628C-DDC0-477F-8F24-B685C700B327}" srcOrd="1" destOrd="0" presId="urn:microsoft.com/office/officeart/2005/8/layout/bProcess4"/>
    <dgm:cxn modelId="{0DBA5E0D-DFC5-4868-97FE-987AF6CBF2C6}" type="presParOf" srcId="{92DF97F9-C06B-457F-A9C0-3E7AD1A76168}" destId="{F69F3988-F918-4C10-8D93-7CB4F7B8451F}" srcOrd="21" destOrd="0" presId="urn:microsoft.com/office/officeart/2005/8/layout/bProcess4"/>
    <dgm:cxn modelId="{F04F2041-EE3A-4548-A11D-32078D95C974}" type="presParOf" srcId="{92DF97F9-C06B-457F-A9C0-3E7AD1A76168}" destId="{96B4F3A9-B519-42D7-AD89-13AC9EAFB522}" srcOrd="22" destOrd="0" presId="urn:microsoft.com/office/officeart/2005/8/layout/bProcess4"/>
    <dgm:cxn modelId="{133C2113-2AFD-41E9-B703-CFECE7C0FAA7}" type="presParOf" srcId="{96B4F3A9-B519-42D7-AD89-13AC9EAFB522}" destId="{7089337E-39DA-44EA-8274-CCA0A84B2A5D}" srcOrd="0" destOrd="0" presId="urn:microsoft.com/office/officeart/2005/8/layout/bProcess4"/>
    <dgm:cxn modelId="{B6939710-B455-430B-8E30-69A44C60BB02}" type="presParOf" srcId="{96B4F3A9-B519-42D7-AD89-13AC9EAFB522}" destId="{F64A9AF6-B35E-4799-A14C-B602B0050C57}" srcOrd="1" destOrd="0" presId="urn:microsoft.com/office/officeart/2005/8/layout/bProcess4"/>
    <dgm:cxn modelId="{37488C0B-3946-4F2F-B121-CAC8E0B7AA57}" type="presParOf" srcId="{92DF97F9-C06B-457F-A9C0-3E7AD1A76168}" destId="{F882BEFA-DAE1-4F37-B186-0C765536E925}" srcOrd="23" destOrd="0" presId="urn:microsoft.com/office/officeart/2005/8/layout/bProcess4"/>
    <dgm:cxn modelId="{55AF19FC-7723-475F-8F73-2E2BFE64AFEF}" type="presParOf" srcId="{92DF97F9-C06B-457F-A9C0-3E7AD1A76168}" destId="{30DC2E91-19C8-4849-B9B8-FD2F38155C89}" srcOrd="24" destOrd="0" presId="urn:microsoft.com/office/officeart/2005/8/layout/bProcess4"/>
    <dgm:cxn modelId="{C739C062-BCDC-42D0-A4E5-58AD4E6C2A6E}" type="presParOf" srcId="{30DC2E91-19C8-4849-B9B8-FD2F38155C89}" destId="{EA9B10B1-9E9C-4E6F-B592-5904AEF33E6B}" srcOrd="0" destOrd="0" presId="urn:microsoft.com/office/officeart/2005/8/layout/bProcess4"/>
    <dgm:cxn modelId="{FC078812-1A45-4129-BBA7-EE76472777CA}" type="presParOf" srcId="{30DC2E91-19C8-4849-B9B8-FD2F38155C89}" destId="{2A15CD81-EBF5-4A9C-B977-0B78CE2988E5}" srcOrd="1" destOrd="0" presId="urn:microsoft.com/office/officeart/2005/8/layout/bProcess4"/>
    <dgm:cxn modelId="{7424C001-D9BF-4802-A948-30C83B47E6A0}" type="presParOf" srcId="{92DF97F9-C06B-457F-A9C0-3E7AD1A76168}" destId="{094DCB0B-684A-4CE7-8A5A-6B0A86DFD7B0}" srcOrd="25" destOrd="0" presId="urn:microsoft.com/office/officeart/2005/8/layout/bProcess4"/>
    <dgm:cxn modelId="{90C846E7-5A04-4612-84D9-33BFA6808179}" type="presParOf" srcId="{92DF97F9-C06B-457F-A9C0-3E7AD1A76168}" destId="{895AFC7B-0BBC-45B8-8042-FEEA85E014E4}" srcOrd="26" destOrd="0" presId="urn:microsoft.com/office/officeart/2005/8/layout/bProcess4"/>
    <dgm:cxn modelId="{9CD2CEE3-BE68-4246-87E0-F05114AA8CD1}" type="presParOf" srcId="{895AFC7B-0BBC-45B8-8042-FEEA85E014E4}" destId="{326F286E-6404-4352-A16F-1F6E600F796A}" srcOrd="0" destOrd="0" presId="urn:microsoft.com/office/officeart/2005/8/layout/bProcess4"/>
    <dgm:cxn modelId="{77416EBC-0C36-4F0A-BB36-7096F7A0AE83}" type="presParOf" srcId="{895AFC7B-0BBC-45B8-8042-FEEA85E014E4}" destId="{51BDA24A-F165-49C6-9922-49A979E464C1}" srcOrd="1" destOrd="0" presId="urn:microsoft.com/office/officeart/2005/8/layout/bProcess4"/>
    <dgm:cxn modelId="{93BF4D07-4211-4A0F-AE6B-AB98B9D46138}" type="presParOf" srcId="{92DF97F9-C06B-457F-A9C0-3E7AD1A76168}" destId="{A2A0F9EE-53A8-4388-996F-FC68075EE4C6}" srcOrd="27" destOrd="0" presId="urn:microsoft.com/office/officeart/2005/8/layout/bProcess4"/>
    <dgm:cxn modelId="{1F1C79ED-5643-4CFA-8C9A-CA77C6324D84}" type="presParOf" srcId="{92DF97F9-C06B-457F-A9C0-3E7AD1A76168}" destId="{F29D0D60-A845-4758-BA5D-536FBD0627B5}" srcOrd="28" destOrd="0" presId="urn:microsoft.com/office/officeart/2005/8/layout/bProcess4"/>
    <dgm:cxn modelId="{62E25E44-6FF5-4C92-BE46-F95052654434}" type="presParOf" srcId="{F29D0D60-A845-4758-BA5D-536FBD0627B5}" destId="{BA1EA2B4-6AAD-4BD5-9483-7E0EE8362BCD}" srcOrd="0" destOrd="0" presId="urn:microsoft.com/office/officeart/2005/8/layout/bProcess4"/>
    <dgm:cxn modelId="{75EAC37E-EF93-48E7-9CC1-27E17CD148CB}" type="presParOf" srcId="{F29D0D60-A845-4758-BA5D-536FBD0627B5}" destId="{931CB44C-D951-4A90-BC87-F9A8F8E61816}" srcOrd="1" destOrd="0" presId="urn:microsoft.com/office/officeart/2005/8/layout/bProcess4"/>
    <dgm:cxn modelId="{CF9809DC-6D47-4F82-A902-66BC98B7A971}" type="presParOf" srcId="{92DF97F9-C06B-457F-A9C0-3E7AD1A76168}" destId="{5191EF46-515B-4AAD-B3EA-88A484BE4E54}" srcOrd="29" destOrd="0" presId="urn:microsoft.com/office/officeart/2005/8/layout/bProcess4"/>
    <dgm:cxn modelId="{1EACA526-4970-405E-BFA8-8FC9AC258EB8}" type="presParOf" srcId="{92DF97F9-C06B-457F-A9C0-3E7AD1A76168}" destId="{76C5E9C0-B18C-49A9-9706-8F5C813C5628}" srcOrd="30" destOrd="0" presId="urn:microsoft.com/office/officeart/2005/8/layout/bProcess4"/>
    <dgm:cxn modelId="{DCE7A443-2484-47DA-BA46-9D0861989781}" type="presParOf" srcId="{76C5E9C0-B18C-49A9-9706-8F5C813C5628}" destId="{CCE8D489-04B3-4139-8B8D-EB655F89AF33}" srcOrd="0" destOrd="0" presId="urn:microsoft.com/office/officeart/2005/8/layout/bProcess4"/>
    <dgm:cxn modelId="{52285FEC-AF98-4B5E-A9F1-0FE6E6667348}" type="presParOf" srcId="{76C5E9C0-B18C-49A9-9706-8F5C813C5628}" destId="{AC29F432-1311-4C62-AAB5-FB8CED97DF38}" srcOrd="1" destOrd="0" presId="urn:microsoft.com/office/officeart/2005/8/layout/bProcess4"/>
    <dgm:cxn modelId="{AA964D17-46A5-492B-999F-977FA4500A23}" type="presParOf" srcId="{92DF97F9-C06B-457F-A9C0-3E7AD1A76168}" destId="{B4123148-305B-4530-905B-972B1CF76737}" srcOrd="31" destOrd="0" presId="urn:microsoft.com/office/officeart/2005/8/layout/bProcess4"/>
    <dgm:cxn modelId="{585CC441-82FD-4FF3-87F9-6C49F1DEA8CE}" type="presParOf" srcId="{92DF97F9-C06B-457F-A9C0-3E7AD1A76168}" destId="{3A9C48F7-0091-4D2F-802B-5E7D0679F247}" srcOrd="32" destOrd="0" presId="urn:microsoft.com/office/officeart/2005/8/layout/bProcess4"/>
    <dgm:cxn modelId="{02887229-BAAE-4B88-9C7C-3CCF079DC84D}" type="presParOf" srcId="{3A9C48F7-0091-4D2F-802B-5E7D0679F247}" destId="{E7ED02DB-AAB5-476A-A9FA-90958F9BD8A2}" srcOrd="0" destOrd="0" presId="urn:microsoft.com/office/officeart/2005/8/layout/bProcess4"/>
    <dgm:cxn modelId="{9DC60248-5ED3-4F74-B700-1E371C8FA5F8}" type="presParOf" srcId="{3A9C48F7-0091-4D2F-802B-5E7D0679F247}" destId="{20A34066-B605-469F-80BE-91F519804CEA}" srcOrd="1" destOrd="0" presId="urn:microsoft.com/office/officeart/2005/8/layout/bProcess4"/>
    <dgm:cxn modelId="{0DF026C1-8D4F-4523-A0D7-AC279E067541}" type="presParOf" srcId="{92DF97F9-C06B-457F-A9C0-3E7AD1A76168}" destId="{9DC8D8D2-1F7F-49AE-AA71-B3A737497320}" srcOrd="33" destOrd="0" presId="urn:microsoft.com/office/officeart/2005/8/layout/bProcess4"/>
    <dgm:cxn modelId="{0D50CA59-0479-42FD-9304-FFC77340D6F6}" type="presParOf" srcId="{92DF97F9-C06B-457F-A9C0-3E7AD1A76168}" destId="{733B4439-314C-4114-8211-1B07F98B05DD}" srcOrd="34" destOrd="0" presId="urn:microsoft.com/office/officeart/2005/8/layout/bProcess4"/>
    <dgm:cxn modelId="{E07CC877-4E03-4073-808D-86A89AFD6AA4}" type="presParOf" srcId="{733B4439-314C-4114-8211-1B07F98B05DD}" destId="{E3926A68-44E7-4707-9B76-246DDDD48F13}" srcOrd="0" destOrd="0" presId="urn:microsoft.com/office/officeart/2005/8/layout/bProcess4"/>
    <dgm:cxn modelId="{40DDFCDA-0A6A-4332-A070-66B211C0E96B}" type="presParOf" srcId="{733B4439-314C-4114-8211-1B07F98B05DD}" destId="{BF76DD09-FC67-4A17-AFB2-6BB37FB5CFE3}" srcOrd="1" destOrd="0" presId="urn:microsoft.com/office/officeart/2005/8/layout/bProcess4"/>
    <dgm:cxn modelId="{0F3C3253-7EBB-4359-B796-F2A4DD6E588E}" type="presParOf" srcId="{92DF97F9-C06B-457F-A9C0-3E7AD1A76168}" destId="{E9C65023-4844-4A41-9CEB-CEBB60B472EE}" srcOrd="35" destOrd="0" presId="urn:microsoft.com/office/officeart/2005/8/layout/bProcess4"/>
    <dgm:cxn modelId="{5D945ACD-63FF-4F9D-AB55-8910636872CA}" type="presParOf" srcId="{92DF97F9-C06B-457F-A9C0-3E7AD1A76168}" destId="{4C9114A9-E7D9-4C2E-A245-63785299BF9B}" srcOrd="36" destOrd="0" presId="urn:microsoft.com/office/officeart/2005/8/layout/bProcess4"/>
    <dgm:cxn modelId="{4ADCB2D6-F1CE-45C1-A477-7DAC4B7097CD}" type="presParOf" srcId="{4C9114A9-E7D9-4C2E-A245-63785299BF9B}" destId="{66CE8195-5B96-4341-8142-50D0A0706BF6}" srcOrd="0" destOrd="0" presId="urn:microsoft.com/office/officeart/2005/8/layout/bProcess4"/>
    <dgm:cxn modelId="{F1B47D4B-9844-4170-B80F-E5DA6B0D1495}" type="presParOf" srcId="{4C9114A9-E7D9-4C2E-A245-63785299BF9B}" destId="{20066B23-B812-409E-B8A7-99C8F62E4FD1}" srcOrd="1" destOrd="0" presId="urn:microsoft.com/office/officeart/2005/8/layout/bProcess4"/>
    <dgm:cxn modelId="{6AA404BB-FAC2-4FC5-9575-041B12265FCB}" type="presParOf" srcId="{92DF97F9-C06B-457F-A9C0-3E7AD1A76168}" destId="{7DFA2F63-795C-4764-9C55-D85283662C82}" srcOrd="37" destOrd="0" presId="urn:microsoft.com/office/officeart/2005/8/layout/bProcess4"/>
    <dgm:cxn modelId="{77C70ADD-C0CC-4DB7-8175-74A0862E5DB3}" type="presParOf" srcId="{92DF97F9-C06B-457F-A9C0-3E7AD1A76168}" destId="{AAA3C489-2608-468A-A7AC-0D13169AB34D}" srcOrd="38" destOrd="0" presId="urn:microsoft.com/office/officeart/2005/8/layout/bProcess4"/>
    <dgm:cxn modelId="{78590578-2EDB-4717-9F8C-24FF98D93584}" type="presParOf" srcId="{AAA3C489-2608-468A-A7AC-0D13169AB34D}" destId="{C0A95ED4-7529-4CC6-A6FF-DAF42DD2DC13}" srcOrd="0" destOrd="0" presId="urn:microsoft.com/office/officeart/2005/8/layout/bProcess4"/>
    <dgm:cxn modelId="{8674CDD3-AAE2-471B-B114-139219E4EF4B}" type="presParOf" srcId="{AAA3C489-2608-468A-A7AC-0D13169AB34D}" destId="{B4EA50E5-0141-401C-80A1-9A71114F27A0}" srcOrd="1" destOrd="0" presId="urn:microsoft.com/office/officeart/2005/8/layout/bProcess4"/>
    <dgm:cxn modelId="{AEF19112-8C45-4C74-A7ED-B0DF886718CD}" type="presParOf" srcId="{92DF97F9-C06B-457F-A9C0-3E7AD1A76168}" destId="{1E7E3427-3801-4741-A5D3-0363CB157801}" srcOrd="39" destOrd="0" presId="urn:microsoft.com/office/officeart/2005/8/layout/bProcess4"/>
    <dgm:cxn modelId="{9FFCFE9A-7F22-4430-B02B-EB7B8C06B697}" type="presParOf" srcId="{92DF97F9-C06B-457F-A9C0-3E7AD1A76168}" destId="{14693894-0E1B-4FD1-A959-F653D004DB0B}" srcOrd="40" destOrd="0" presId="urn:microsoft.com/office/officeart/2005/8/layout/bProcess4"/>
    <dgm:cxn modelId="{45787889-975B-44E9-B73C-DD40C26AE10C}" type="presParOf" srcId="{14693894-0E1B-4FD1-A959-F653D004DB0B}" destId="{B61AF4F0-DACE-4E6C-9F78-4782AF10A1C8}" srcOrd="0" destOrd="0" presId="urn:microsoft.com/office/officeart/2005/8/layout/bProcess4"/>
    <dgm:cxn modelId="{FADC1A7C-19BF-4E9B-A1D8-509EEC674C76}" type="presParOf" srcId="{14693894-0E1B-4FD1-A959-F653D004DB0B}" destId="{AAE4CE0D-B05B-477E-9AC5-65022D62BDAB}" srcOrd="1" destOrd="0" presId="urn:microsoft.com/office/officeart/2005/8/layout/bProcess4"/>
    <dgm:cxn modelId="{A63D47BF-F3DE-4892-8A52-3F08F25CF8BD}" type="presParOf" srcId="{92DF97F9-C06B-457F-A9C0-3E7AD1A76168}" destId="{B1B53D45-9F0F-4EED-8C3E-4EFD55B6A037}" srcOrd="41" destOrd="0" presId="urn:microsoft.com/office/officeart/2005/8/layout/bProcess4"/>
    <dgm:cxn modelId="{0AC1DF52-C3FE-4229-ABB8-4E8AA97DED17}" type="presParOf" srcId="{92DF97F9-C06B-457F-A9C0-3E7AD1A76168}" destId="{160B51B5-7E1A-4F1B-B8C4-4D7C0096AA94}" srcOrd="42" destOrd="0" presId="urn:microsoft.com/office/officeart/2005/8/layout/bProcess4"/>
    <dgm:cxn modelId="{10399C44-FC06-4E70-9CB7-58C79DBF6BC7}" type="presParOf" srcId="{160B51B5-7E1A-4F1B-B8C4-4D7C0096AA94}" destId="{4F9B09C7-C3B8-42AD-9515-2CD1892462AE}" srcOrd="0" destOrd="0" presId="urn:microsoft.com/office/officeart/2005/8/layout/bProcess4"/>
    <dgm:cxn modelId="{54EE3AEC-755A-4D89-A2D8-826F6B66CB92}" type="presParOf" srcId="{160B51B5-7E1A-4F1B-B8C4-4D7C0096AA94}" destId="{6D813CEA-46F9-4BA4-AEDB-2A362CE3C4EC}" srcOrd="1" destOrd="0" presId="urn:microsoft.com/office/officeart/2005/8/layout/bProcess4"/>
    <dgm:cxn modelId="{F32AF06D-CEE1-44DA-9938-F9160B290881}" type="presParOf" srcId="{92DF97F9-C06B-457F-A9C0-3E7AD1A76168}" destId="{9FD16884-1D39-49FC-9DEF-D1AD68224507}" srcOrd="43" destOrd="0" presId="urn:microsoft.com/office/officeart/2005/8/layout/bProcess4"/>
    <dgm:cxn modelId="{01D90C8B-EB33-4AB7-B658-9C2A80ADA4AF}" type="presParOf" srcId="{92DF97F9-C06B-457F-A9C0-3E7AD1A76168}" destId="{97B964F5-33BA-424D-AA5B-BBF65F6464F4}" srcOrd="44" destOrd="0" presId="urn:microsoft.com/office/officeart/2005/8/layout/bProcess4"/>
    <dgm:cxn modelId="{3EB9B99B-6857-43D2-A4DA-3EBD3A8331AD}" type="presParOf" srcId="{97B964F5-33BA-424D-AA5B-BBF65F6464F4}" destId="{083349E4-C025-4594-9BD2-4B83578CA7E2}" srcOrd="0" destOrd="0" presId="urn:microsoft.com/office/officeart/2005/8/layout/bProcess4"/>
    <dgm:cxn modelId="{5C8B136A-0032-40D8-865E-956B87938A75}" type="presParOf" srcId="{97B964F5-33BA-424D-AA5B-BBF65F6464F4}" destId="{AC03C619-CED9-4D6B-89EF-F866C1FAFF4E}" srcOrd="1" destOrd="0" presId="urn:microsoft.com/office/officeart/2005/8/layout/bProcess4"/>
    <dgm:cxn modelId="{7AFF4F6C-8E27-4D6B-9FE6-CE1522C9729C}" type="presParOf" srcId="{92DF97F9-C06B-457F-A9C0-3E7AD1A76168}" destId="{2B5B1E1F-8A35-4015-92CE-F414F3168DFE}" srcOrd="45" destOrd="0" presId="urn:microsoft.com/office/officeart/2005/8/layout/bProcess4"/>
    <dgm:cxn modelId="{D44280DA-C07A-4DBA-BE07-9C397F77DC60}" type="presParOf" srcId="{92DF97F9-C06B-457F-A9C0-3E7AD1A76168}" destId="{13ABE82A-EA7D-408E-A457-C0D7FA9A37C6}" srcOrd="46" destOrd="0" presId="urn:microsoft.com/office/officeart/2005/8/layout/bProcess4"/>
    <dgm:cxn modelId="{1EA47258-83F8-41C3-9AA0-1E9CCED63494}" type="presParOf" srcId="{13ABE82A-EA7D-408E-A457-C0D7FA9A37C6}" destId="{10772072-3C24-4473-A515-D567B0E327F0}" srcOrd="0" destOrd="0" presId="urn:microsoft.com/office/officeart/2005/8/layout/bProcess4"/>
    <dgm:cxn modelId="{4FA3711C-4B58-4219-8084-2977BB764567}" type="presParOf" srcId="{13ABE82A-EA7D-408E-A457-C0D7FA9A37C6}" destId="{CA9AE43F-B970-4942-A68F-F878150D51C2}" srcOrd="1" destOrd="0" presId="urn:microsoft.com/office/officeart/2005/8/layout/bProcess4"/>
    <dgm:cxn modelId="{9AC27F33-68E5-472B-BE60-BEBF24E2544B}" type="presParOf" srcId="{92DF97F9-C06B-457F-A9C0-3E7AD1A76168}" destId="{ABE4B1CE-3A42-4FE0-B421-50E5B2B9B88C}" srcOrd="47" destOrd="0" presId="urn:microsoft.com/office/officeart/2005/8/layout/bProcess4"/>
    <dgm:cxn modelId="{B97D9F31-1B16-434B-95A0-D491AB281769}" type="presParOf" srcId="{92DF97F9-C06B-457F-A9C0-3E7AD1A76168}" destId="{774BD309-680B-4622-89C6-C408A6D30D48}" srcOrd="48" destOrd="0" presId="urn:microsoft.com/office/officeart/2005/8/layout/bProcess4"/>
    <dgm:cxn modelId="{4F0B1BD8-0972-4F33-ADB0-BE3373FF78FB}" type="presParOf" srcId="{774BD309-680B-4622-89C6-C408A6D30D48}" destId="{96913870-7900-481D-B2A3-643D731E932D}" srcOrd="0" destOrd="0" presId="urn:microsoft.com/office/officeart/2005/8/layout/bProcess4"/>
    <dgm:cxn modelId="{FF9D7F53-807E-4E3F-A0B1-D0C5C4E76D44}" type="presParOf" srcId="{774BD309-680B-4622-89C6-C408A6D30D48}" destId="{1E7D89E4-2B00-4690-8DFB-1A876FBDDCA0}" srcOrd="1" destOrd="0" presId="urn:microsoft.com/office/officeart/2005/8/layout/bProcess4"/>
    <dgm:cxn modelId="{05DFC11A-05F8-4C10-90EA-C17ED53EE0ED}" type="presParOf" srcId="{92DF97F9-C06B-457F-A9C0-3E7AD1A76168}" destId="{DD44CFF0-AA1C-4984-A1B4-0C03F336A791}" srcOrd="49" destOrd="0" presId="urn:microsoft.com/office/officeart/2005/8/layout/bProcess4"/>
    <dgm:cxn modelId="{4587317E-049D-4514-B5D9-2528890846EF}" type="presParOf" srcId="{92DF97F9-C06B-457F-A9C0-3E7AD1A76168}" destId="{84F78D78-B7E2-4C2F-AA6A-F0139D15D3D6}" srcOrd="50" destOrd="0" presId="urn:microsoft.com/office/officeart/2005/8/layout/bProcess4"/>
    <dgm:cxn modelId="{E8865EE0-A366-4E3C-A3BD-77A24796DE91}" type="presParOf" srcId="{84F78D78-B7E2-4C2F-AA6A-F0139D15D3D6}" destId="{C5960765-045E-43A6-8CD0-8F8B532A186C}" srcOrd="0" destOrd="0" presId="urn:microsoft.com/office/officeart/2005/8/layout/bProcess4"/>
    <dgm:cxn modelId="{ED7F6BB3-FD45-4174-89E9-1D606ECEE9F8}" type="presParOf" srcId="{84F78D78-B7E2-4C2F-AA6A-F0139D15D3D6}" destId="{E5F48999-6933-4C52-BB8E-D16A3ABED62E}" srcOrd="1" destOrd="0" presId="urn:microsoft.com/office/officeart/2005/8/layout/bProcess4"/>
    <dgm:cxn modelId="{2C137DC3-3039-4732-A6FD-036F7E94AEF9}" type="presParOf" srcId="{92DF97F9-C06B-457F-A9C0-3E7AD1A76168}" destId="{D708C3B1-25C6-412A-8AEF-918EDAC5F201}" srcOrd="51" destOrd="0" presId="urn:microsoft.com/office/officeart/2005/8/layout/bProcess4"/>
    <dgm:cxn modelId="{2873E3E9-4670-4837-BACA-F341A532DBBC}" type="presParOf" srcId="{92DF97F9-C06B-457F-A9C0-3E7AD1A76168}" destId="{9FB0E483-F288-4532-AF6D-BF214ABC3A8B}" srcOrd="52" destOrd="0" presId="urn:microsoft.com/office/officeart/2005/8/layout/bProcess4"/>
    <dgm:cxn modelId="{667D87F1-152F-4B1C-B9CD-6053414E2C27}" type="presParOf" srcId="{9FB0E483-F288-4532-AF6D-BF214ABC3A8B}" destId="{CFDB0F67-1A93-4352-9903-0FC2AEC9E475}" srcOrd="0" destOrd="0" presId="urn:microsoft.com/office/officeart/2005/8/layout/bProcess4"/>
    <dgm:cxn modelId="{B6E8BB21-88D6-416F-BCD3-F069CE70B2FA}" type="presParOf" srcId="{9FB0E483-F288-4532-AF6D-BF214ABC3A8B}" destId="{C72A1C33-7533-42F5-9FC3-03685E8C335E}" srcOrd="1" destOrd="0" presId="urn:microsoft.com/office/officeart/2005/8/layout/bProcess4"/>
    <dgm:cxn modelId="{A31E5627-DC30-49E6-8BB2-0B55D22B168D}" type="presParOf" srcId="{92DF97F9-C06B-457F-A9C0-3E7AD1A76168}" destId="{03464C0C-3EA8-4BE6-8661-B5A0B48FD6BF}" srcOrd="53" destOrd="0" presId="urn:microsoft.com/office/officeart/2005/8/layout/bProcess4"/>
    <dgm:cxn modelId="{BBC3BAE4-5D0F-4462-AB74-FB36147811FD}" type="presParOf" srcId="{92DF97F9-C06B-457F-A9C0-3E7AD1A76168}" destId="{66993356-84D2-4F5C-96D5-A6A5052576D2}" srcOrd="54" destOrd="0" presId="urn:microsoft.com/office/officeart/2005/8/layout/bProcess4"/>
    <dgm:cxn modelId="{DABE726E-16AE-46CF-A902-F35122EA6F64}" type="presParOf" srcId="{66993356-84D2-4F5C-96D5-A6A5052576D2}" destId="{8078DCD6-CA77-47D9-BFCA-C0D3F6B17BE0}" srcOrd="0" destOrd="0" presId="urn:microsoft.com/office/officeart/2005/8/layout/bProcess4"/>
    <dgm:cxn modelId="{97F91C76-ABED-4E42-B442-71C56E2020B1}" type="presParOf" srcId="{66993356-84D2-4F5C-96D5-A6A5052576D2}" destId="{67040323-B286-4B43-B8CF-2C936C3D268E}" srcOrd="1" destOrd="0" presId="urn:microsoft.com/office/officeart/2005/8/layout/bProcess4"/>
    <dgm:cxn modelId="{F2069BFD-D913-4439-94EB-1D59DA3380F0}" type="presParOf" srcId="{92DF97F9-C06B-457F-A9C0-3E7AD1A76168}" destId="{1C8E2B4D-9D3C-402D-8159-9B7DEA924A10}" srcOrd="55" destOrd="0" presId="urn:microsoft.com/office/officeart/2005/8/layout/bProcess4"/>
    <dgm:cxn modelId="{C72E823A-AC7D-4B8A-9FC3-E4803A2721FA}" type="presParOf" srcId="{92DF97F9-C06B-457F-A9C0-3E7AD1A76168}" destId="{49AF7E12-1450-4DCB-82BD-3FCDC56F7104}" srcOrd="56" destOrd="0" presId="urn:microsoft.com/office/officeart/2005/8/layout/bProcess4"/>
    <dgm:cxn modelId="{AD543828-84F5-486B-AF6B-C198982CE471}" type="presParOf" srcId="{49AF7E12-1450-4DCB-82BD-3FCDC56F7104}" destId="{1F310E20-E9B7-4DD5-A4C0-E3B536628636}" srcOrd="0" destOrd="0" presId="urn:microsoft.com/office/officeart/2005/8/layout/bProcess4"/>
    <dgm:cxn modelId="{6275E848-49BB-4979-8F39-A5F197E28041}" type="presParOf" srcId="{49AF7E12-1450-4DCB-82BD-3FCDC56F7104}" destId="{DEFC259B-65A8-4248-8789-5FCF8F510C41}" srcOrd="1" destOrd="0" presId="urn:microsoft.com/office/officeart/2005/8/layout/bProcess4"/>
    <dgm:cxn modelId="{D83DE5AA-12C2-4198-91ED-460D558B8E56}" type="presParOf" srcId="{92DF97F9-C06B-457F-A9C0-3E7AD1A76168}" destId="{DB4C5736-7458-4142-93B4-5B687967557F}" srcOrd="57" destOrd="0" presId="urn:microsoft.com/office/officeart/2005/8/layout/bProcess4"/>
    <dgm:cxn modelId="{8C20A873-2F3E-4454-856B-9C19540B7C3D}" type="presParOf" srcId="{92DF97F9-C06B-457F-A9C0-3E7AD1A76168}" destId="{BB5F85B7-94F4-40F6-9205-EE900F8CB7EE}" srcOrd="58" destOrd="0" presId="urn:microsoft.com/office/officeart/2005/8/layout/bProcess4"/>
    <dgm:cxn modelId="{D732A75D-0240-4648-996F-0D3912AE85BB}" type="presParOf" srcId="{BB5F85B7-94F4-40F6-9205-EE900F8CB7EE}" destId="{1CC73212-BEAB-4497-97C0-FEECA5BCE85D}" srcOrd="0" destOrd="0" presId="urn:microsoft.com/office/officeart/2005/8/layout/bProcess4"/>
    <dgm:cxn modelId="{CC1363D2-CA90-42F2-B8E2-A4F19DB34E5D}" type="presParOf" srcId="{BB5F85B7-94F4-40F6-9205-EE900F8CB7EE}" destId="{F79BDD9F-A80C-47D2-9AC4-16C102B460E3}" srcOrd="1" destOrd="0" presId="urn:microsoft.com/office/officeart/2005/8/layout/bProcess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D05B93-5A31-403B-9E7E-E5033D3FCE22}" type="doc">
      <dgm:prSet loTypeId="urn:microsoft.com/office/officeart/2005/8/layout/vList3#2" loCatId="list" qsTypeId="urn:microsoft.com/office/officeart/2005/8/quickstyle/simple1" qsCatId="simple" csTypeId="urn:microsoft.com/office/officeart/2005/8/colors/accent1_2" csCatId="accent1" phldr="1"/>
      <dgm:spPr/>
      <dgm:t>
        <a:bodyPr/>
        <a:lstStyle/>
        <a:p>
          <a:endParaRPr lang="en-IN"/>
        </a:p>
      </dgm:t>
    </dgm:pt>
    <dgm:pt modelId="{C104A776-D171-4EF3-938E-825CDED98367}">
      <dgm:prSet/>
      <dgm:spPr/>
      <dgm:t>
        <a:bodyPr/>
        <a:lstStyle/>
        <a:p>
          <a:r>
            <a:rPr lang="en-US" sz="3200" dirty="0"/>
            <a:t>SQL</a:t>
          </a:r>
          <a:endParaRPr lang="en-IN" sz="3200" dirty="0"/>
        </a:p>
      </dgm:t>
    </dgm:pt>
    <dgm:pt modelId="{D6C65FB6-9E33-4007-B7E7-5004CA93C337}" type="parTrans" cxnId="{D4B3E68B-BB26-44EA-8DEA-168BA00950EE}">
      <dgm:prSet/>
      <dgm:spPr/>
      <dgm:t>
        <a:bodyPr/>
        <a:lstStyle/>
        <a:p>
          <a:endParaRPr lang="en-IN"/>
        </a:p>
      </dgm:t>
    </dgm:pt>
    <dgm:pt modelId="{9EE15769-31A9-464E-8207-879BCEE36688}" type="sibTrans" cxnId="{D4B3E68B-BB26-44EA-8DEA-168BA00950EE}">
      <dgm:prSet/>
      <dgm:spPr/>
      <dgm:t>
        <a:bodyPr/>
        <a:lstStyle/>
        <a:p>
          <a:endParaRPr lang="en-IN"/>
        </a:p>
      </dgm:t>
    </dgm:pt>
    <dgm:pt modelId="{0A50AA12-A717-4123-AEB7-1708BD5B4362}">
      <dgm:prSet custT="1"/>
      <dgm:spPr/>
      <dgm:t>
        <a:bodyPr/>
        <a:lstStyle/>
        <a:p>
          <a:r>
            <a:rPr lang="en-US" sz="2400" dirty="0"/>
            <a:t>Vertically Scalable.</a:t>
          </a:r>
          <a:endParaRPr lang="en-IN" sz="2400" dirty="0"/>
        </a:p>
      </dgm:t>
    </dgm:pt>
    <dgm:pt modelId="{50036CF1-431A-471A-943F-CA13D7D43E56}" type="parTrans" cxnId="{CD70C5CF-A60E-406F-B5BC-4E76EAE429EE}">
      <dgm:prSet/>
      <dgm:spPr/>
      <dgm:t>
        <a:bodyPr/>
        <a:lstStyle/>
        <a:p>
          <a:endParaRPr lang="en-IN"/>
        </a:p>
      </dgm:t>
    </dgm:pt>
    <dgm:pt modelId="{04CCFA9B-CE7D-4413-BCD3-AB15EAB525FB}" type="sibTrans" cxnId="{CD70C5CF-A60E-406F-B5BC-4E76EAE429EE}">
      <dgm:prSet/>
      <dgm:spPr/>
      <dgm:t>
        <a:bodyPr/>
        <a:lstStyle/>
        <a:p>
          <a:endParaRPr lang="en-IN"/>
        </a:p>
      </dgm:t>
    </dgm:pt>
    <dgm:pt modelId="{74336AA5-DFAF-492C-B7E0-07F603B704C2}">
      <dgm:prSet custT="1"/>
      <dgm:spPr/>
      <dgm:t>
        <a:bodyPr/>
        <a:lstStyle/>
        <a:p>
          <a:r>
            <a:rPr lang="en-US" sz="2400" dirty="0"/>
            <a:t>Increase the load on a single server by increasing things like CPU, RAM or SSD.</a:t>
          </a:r>
          <a:endParaRPr lang="en-IN" sz="2400" dirty="0"/>
        </a:p>
      </dgm:t>
    </dgm:pt>
    <dgm:pt modelId="{A82FC2B2-3BF3-4C16-A90E-AA475C91C195}" type="parTrans" cxnId="{F9045E01-3101-4CFC-A18E-FF268D50DC9A}">
      <dgm:prSet/>
      <dgm:spPr/>
      <dgm:t>
        <a:bodyPr/>
        <a:lstStyle/>
        <a:p>
          <a:endParaRPr lang="en-IN"/>
        </a:p>
      </dgm:t>
    </dgm:pt>
    <dgm:pt modelId="{F5D94270-2078-4EBD-B15E-1BF8962DFFFA}" type="sibTrans" cxnId="{F9045E01-3101-4CFC-A18E-FF268D50DC9A}">
      <dgm:prSet/>
      <dgm:spPr/>
      <dgm:t>
        <a:bodyPr/>
        <a:lstStyle/>
        <a:p>
          <a:endParaRPr lang="en-IN"/>
        </a:p>
      </dgm:t>
    </dgm:pt>
    <dgm:pt modelId="{8B42DE8A-B89A-4824-87C7-0FD2B27D7BDD}">
      <dgm:prSet custT="1"/>
      <dgm:spPr/>
      <dgm:t>
        <a:bodyPr/>
        <a:lstStyle/>
        <a:p>
          <a:r>
            <a:rPr lang="en-US" sz="2400" dirty="0"/>
            <a:t>Adding more floors to the same building. </a:t>
          </a:r>
          <a:endParaRPr lang="en-IN" sz="2400" dirty="0"/>
        </a:p>
      </dgm:t>
    </dgm:pt>
    <dgm:pt modelId="{FB3D365E-A481-4C28-8B62-84DE86AE28C0}" type="parTrans" cxnId="{E6529622-F6DE-4721-A7F9-AD5C877D6A72}">
      <dgm:prSet/>
      <dgm:spPr/>
      <dgm:t>
        <a:bodyPr/>
        <a:lstStyle/>
        <a:p>
          <a:endParaRPr lang="en-IN"/>
        </a:p>
      </dgm:t>
    </dgm:pt>
    <dgm:pt modelId="{72D94C5C-7061-4126-B7DC-E0E4E427575E}" type="sibTrans" cxnId="{E6529622-F6DE-4721-A7F9-AD5C877D6A72}">
      <dgm:prSet/>
      <dgm:spPr/>
      <dgm:t>
        <a:bodyPr/>
        <a:lstStyle/>
        <a:p>
          <a:endParaRPr lang="en-IN"/>
        </a:p>
      </dgm:t>
    </dgm:pt>
    <dgm:pt modelId="{90C7AAEF-DFE7-4E59-A612-BEB6A8E83F69}">
      <dgm:prSet/>
      <dgm:spPr/>
      <dgm:t>
        <a:bodyPr/>
        <a:lstStyle/>
        <a:p>
          <a:r>
            <a:rPr lang="en-US" sz="3300" dirty="0" smtClean="0"/>
            <a:t>No SQL</a:t>
          </a:r>
          <a:endParaRPr lang="en-IN" sz="3300" dirty="0"/>
        </a:p>
      </dgm:t>
    </dgm:pt>
    <dgm:pt modelId="{9DC7CD8B-C4B6-4EF6-8C24-BEDB9A926C5A}" type="parTrans" cxnId="{D62AA0E5-6F6E-4941-881D-DF4A29CA67DB}">
      <dgm:prSet/>
      <dgm:spPr/>
      <dgm:t>
        <a:bodyPr/>
        <a:lstStyle/>
        <a:p>
          <a:endParaRPr lang="en-IN"/>
        </a:p>
      </dgm:t>
    </dgm:pt>
    <dgm:pt modelId="{150814B4-C4AB-4EFC-97E7-950EA7FF3316}" type="sibTrans" cxnId="{D62AA0E5-6F6E-4941-881D-DF4A29CA67DB}">
      <dgm:prSet/>
      <dgm:spPr/>
      <dgm:t>
        <a:bodyPr/>
        <a:lstStyle/>
        <a:p>
          <a:endParaRPr lang="en-IN"/>
        </a:p>
      </dgm:t>
    </dgm:pt>
    <dgm:pt modelId="{03E01C74-8468-49ED-B017-D6C108348F89}">
      <dgm:prSet custT="1"/>
      <dgm:spPr/>
      <dgm:t>
        <a:bodyPr/>
        <a:lstStyle/>
        <a:p>
          <a:r>
            <a:rPr lang="en-US" sz="2400" dirty="0"/>
            <a:t>Horizontally Scalable.</a:t>
          </a:r>
          <a:endParaRPr lang="en-IN" sz="2400" dirty="0"/>
        </a:p>
      </dgm:t>
    </dgm:pt>
    <dgm:pt modelId="{D48591F1-9F43-4DE5-94F7-7C4ABC5F701F}" type="parTrans" cxnId="{856F0315-CE2C-42F5-8716-953A455491FF}">
      <dgm:prSet/>
      <dgm:spPr/>
      <dgm:t>
        <a:bodyPr/>
        <a:lstStyle/>
        <a:p>
          <a:endParaRPr lang="en-IN"/>
        </a:p>
      </dgm:t>
    </dgm:pt>
    <dgm:pt modelId="{08AC386D-0EC7-4E5B-9959-A595BE16E42E}" type="sibTrans" cxnId="{856F0315-CE2C-42F5-8716-953A455491FF}">
      <dgm:prSet/>
      <dgm:spPr/>
      <dgm:t>
        <a:bodyPr/>
        <a:lstStyle/>
        <a:p>
          <a:endParaRPr lang="en-IN"/>
        </a:p>
      </dgm:t>
    </dgm:pt>
    <dgm:pt modelId="{AD4687CB-6BD2-4059-9799-A5CEDDD88B7F}">
      <dgm:prSet custT="1"/>
      <dgm:spPr/>
      <dgm:t>
        <a:bodyPr/>
        <a:lstStyle/>
        <a:p>
          <a:r>
            <a:rPr lang="en-US" sz="2400" dirty="0"/>
            <a:t>Can handle more traffic by </a:t>
          </a:r>
          <a:r>
            <a:rPr lang="en-US" sz="2400" dirty="0" err="1"/>
            <a:t>sharding</a:t>
          </a:r>
          <a:r>
            <a:rPr lang="en-US" sz="2400" dirty="0"/>
            <a:t>, adding more servers. </a:t>
          </a:r>
          <a:endParaRPr lang="en-IN" sz="2400" dirty="0"/>
        </a:p>
      </dgm:t>
    </dgm:pt>
    <dgm:pt modelId="{A033C384-5839-4E45-A518-B7151118E64A}" type="parTrans" cxnId="{4BCBB80C-8554-4CE8-AD3E-BBEEB08AB12C}">
      <dgm:prSet/>
      <dgm:spPr/>
      <dgm:t>
        <a:bodyPr/>
        <a:lstStyle/>
        <a:p>
          <a:endParaRPr lang="en-IN"/>
        </a:p>
      </dgm:t>
    </dgm:pt>
    <dgm:pt modelId="{B1E58AC0-52CA-4A46-AE2C-48CA9C16B66C}" type="sibTrans" cxnId="{4BCBB80C-8554-4CE8-AD3E-BBEEB08AB12C}">
      <dgm:prSet/>
      <dgm:spPr/>
      <dgm:t>
        <a:bodyPr/>
        <a:lstStyle/>
        <a:p>
          <a:endParaRPr lang="en-IN"/>
        </a:p>
      </dgm:t>
    </dgm:pt>
    <dgm:pt modelId="{7F6CFCF5-6640-4024-A47C-1548FDFBB66A}">
      <dgm:prSet custT="1"/>
      <dgm:spPr/>
      <dgm:t>
        <a:bodyPr/>
        <a:lstStyle/>
        <a:p>
          <a:r>
            <a:rPr lang="en-US" sz="2400" dirty="0"/>
            <a:t>Adding more buildings to the neighborhood.</a:t>
          </a:r>
          <a:endParaRPr lang="en-IN" sz="2400" dirty="0"/>
        </a:p>
      </dgm:t>
    </dgm:pt>
    <dgm:pt modelId="{C8983D58-D7C5-460B-8E85-4F99453FD32F}" type="parTrans" cxnId="{D0057B7B-BE6D-4072-B15D-B045DFD5B956}">
      <dgm:prSet/>
      <dgm:spPr/>
      <dgm:t>
        <a:bodyPr/>
        <a:lstStyle/>
        <a:p>
          <a:endParaRPr lang="en-IN"/>
        </a:p>
      </dgm:t>
    </dgm:pt>
    <dgm:pt modelId="{D3F59C5D-EECB-44CB-B35B-37A81C9179F6}" type="sibTrans" cxnId="{D0057B7B-BE6D-4072-B15D-B045DFD5B956}">
      <dgm:prSet/>
      <dgm:spPr/>
      <dgm:t>
        <a:bodyPr/>
        <a:lstStyle/>
        <a:p>
          <a:endParaRPr lang="en-IN"/>
        </a:p>
      </dgm:t>
    </dgm:pt>
    <dgm:pt modelId="{EF316A97-48F3-43BF-92DF-1B058AB35835}" type="pres">
      <dgm:prSet presAssocID="{84D05B93-5A31-403B-9E7E-E5033D3FCE22}" presName="linearFlow" presStyleCnt="0">
        <dgm:presLayoutVars>
          <dgm:dir/>
          <dgm:resizeHandles val="exact"/>
        </dgm:presLayoutVars>
      </dgm:prSet>
      <dgm:spPr/>
      <dgm:t>
        <a:bodyPr/>
        <a:lstStyle/>
        <a:p>
          <a:endParaRPr lang="en-US"/>
        </a:p>
      </dgm:t>
    </dgm:pt>
    <dgm:pt modelId="{9498BB77-81FD-4626-AD93-D365C10276CE}" type="pres">
      <dgm:prSet presAssocID="{C104A776-D171-4EF3-938E-825CDED98367}" presName="composite" presStyleCnt="0"/>
      <dgm:spPr/>
    </dgm:pt>
    <dgm:pt modelId="{A5E3BF1F-9E22-4EF9-875C-DEFE3CA5FDA3}" type="pres">
      <dgm:prSet presAssocID="{C104A776-D171-4EF3-938E-825CDED98367}"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xmlns="" val="0"/>
              </a:ext>
            </a:extLst>
          </a:blip>
          <a:srcRect/>
          <a:stretch>
            <a:fillRect l="-9000" r="-9000"/>
          </a:stretch>
        </a:blipFill>
      </dgm:spPr>
    </dgm:pt>
    <dgm:pt modelId="{3E601CCB-4164-49F3-A229-D39DAD14D715}" type="pres">
      <dgm:prSet presAssocID="{C104A776-D171-4EF3-938E-825CDED98367}" presName="txShp" presStyleLbl="node1" presStyleIdx="0" presStyleCnt="2" custScaleX="112555">
        <dgm:presLayoutVars>
          <dgm:bulletEnabled val="1"/>
        </dgm:presLayoutVars>
      </dgm:prSet>
      <dgm:spPr/>
      <dgm:t>
        <a:bodyPr/>
        <a:lstStyle/>
        <a:p>
          <a:endParaRPr lang="en-US"/>
        </a:p>
      </dgm:t>
    </dgm:pt>
    <dgm:pt modelId="{A402B147-148A-4121-857C-64B1400EEDBD}" type="pres">
      <dgm:prSet presAssocID="{9EE15769-31A9-464E-8207-879BCEE36688}" presName="spacing" presStyleCnt="0"/>
      <dgm:spPr/>
    </dgm:pt>
    <dgm:pt modelId="{8D954328-5902-4C5F-905F-26B7799BACD9}" type="pres">
      <dgm:prSet presAssocID="{90C7AAEF-DFE7-4E59-A612-BEB6A8E83F69}" presName="composite" presStyleCnt="0"/>
      <dgm:spPr/>
    </dgm:pt>
    <dgm:pt modelId="{02830AB4-7889-4C3D-8A67-F45B0B17CB74}" type="pres">
      <dgm:prSet presAssocID="{90C7AAEF-DFE7-4E59-A612-BEB6A8E83F69}"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xmlns="" val="0"/>
              </a:ext>
            </a:extLst>
          </a:blip>
          <a:srcRect/>
          <a:stretch>
            <a:fillRect l="-11000" r="-11000"/>
          </a:stretch>
        </a:blipFill>
      </dgm:spPr>
    </dgm:pt>
    <dgm:pt modelId="{7DC8CB7C-2C87-4B3C-B644-DCA92503F37D}" type="pres">
      <dgm:prSet presAssocID="{90C7AAEF-DFE7-4E59-A612-BEB6A8E83F69}" presName="txShp" presStyleLbl="node1" presStyleIdx="1" presStyleCnt="2" custScaleX="111714">
        <dgm:presLayoutVars>
          <dgm:bulletEnabled val="1"/>
        </dgm:presLayoutVars>
      </dgm:prSet>
      <dgm:spPr/>
      <dgm:t>
        <a:bodyPr/>
        <a:lstStyle/>
        <a:p>
          <a:endParaRPr lang="en-US"/>
        </a:p>
      </dgm:t>
    </dgm:pt>
  </dgm:ptLst>
  <dgm:cxnLst>
    <dgm:cxn modelId="{4BCBB80C-8554-4CE8-AD3E-BBEEB08AB12C}" srcId="{90C7AAEF-DFE7-4E59-A612-BEB6A8E83F69}" destId="{AD4687CB-6BD2-4059-9799-A5CEDDD88B7F}" srcOrd="1" destOrd="0" parTransId="{A033C384-5839-4E45-A518-B7151118E64A}" sibTransId="{B1E58AC0-52CA-4A46-AE2C-48CA9C16B66C}"/>
    <dgm:cxn modelId="{44258213-B89C-401D-99F0-B1635331EE07}" type="presOf" srcId="{7F6CFCF5-6640-4024-A47C-1548FDFBB66A}" destId="{7DC8CB7C-2C87-4B3C-B644-DCA92503F37D}" srcOrd="0" destOrd="3" presId="urn:microsoft.com/office/officeart/2005/8/layout/vList3#2"/>
    <dgm:cxn modelId="{2FF6B010-19E0-409B-B4F0-E4A21DD96083}" type="presOf" srcId="{90C7AAEF-DFE7-4E59-A612-BEB6A8E83F69}" destId="{7DC8CB7C-2C87-4B3C-B644-DCA92503F37D}" srcOrd="0" destOrd="0" presId="urn:microsoft.com/office/officeart/2005/8/layout/vList3#2"/>
    <dgm:cxn modelId="{E6529622-F6DE-4721-A7F9-AD5C877D6A72}" srcId="{C104A776-D171-4EF3-938E-825CDED98367}" destId="{8B42DE8A-B89A-4824-87C7-0FD2B27D7BDD}" srcOrd="2" destOrd="0" parTransId="{FB3D365E-A481-4C28-8B62-84DE86AE28C0}" sibTransId="{72D94C5C-7061-4126-B7DC-E0E4E427575E}"/>
    <dgm:cxn modelId="{F9045E01-3101-4CFC-A18E-FF268D50DC9A}" srcId="{C104A776-D171-4EF3-938E-825CDED98367}" destId="{74336AA5-DFAF-492C-B7E0-07F603B704C2}" srcOrd="1" destOrd="0" parTransId="{A82FC2B2-3BF3-4C16-A90E-AA475C91C195}" sibTransId="{F5D94270-2078-4EBD-B15E-1BF8962DFFFA}"/>
    <dgm:cxn modelId="{CD70C5CF-A60E-406F-B5BC-4E76EAE429EE}" srcId="{C104A776-D171-4EF3-938E-825CDED98367}" destId="{0A50AA12-A717-4123-AEB7-1708BD5B4362}" srcOrd="0" destOrd="0" parTransId="{50036CF1-431A-471A-943F-CA13D7D43E56}" sibTransId="{04CCFA9B-CE7D-4413-BCD3-AB15EAB525FB}"/>
    <dgm:cxn modelId="{35F0CF8C-4778-44D8-A018-B26DD48F2535}" type="presOf" srcId="{84D05B93-5A31-403B-9E7E-E5033D3FCE22}" destId="{EF316A97-48F3-43BF-92DF-1B058AB35835}" srcOrd="0" destOrd="0" presId="urn:microsoft.com/office/officeart/2005/8/layout/vList3#2"/>
    <dgm:cxn modelId="{144CBA58-8768-4F8A-8D85-00D1A992AFBC}" type="presOf" srcId="{AD4687CB-6BD2-4059-9799-A5CEDDD88B7F}" destId="{7DC8CB7C-2C87-4B3C-B644-DCA92503F37D}" srcOrd="0" destOrd="2" presId="urn:microsoft.com/office/officeart/2005/8/layout/vList3#2"/>
    <dgm:cxn modelId="{8C1CD323-12AA-4317-9031-888CDFEE225B}" type="presOf" srcId="{C104A776-D171-4EF3-938E-825CDED98367}" destId="{3E601CCB-4164-49F3-A229-D39DAD14D715}" srcOrd="0" destOrd="0" presId="urn:microsoft.com/office/officeart/2005/8/layout/vList3#2"/>
    <dgm:cxn modelId="{B278FFA6-9895-461F-89C9-D136D701C316}" type="presOf" srcId="{8B42DE8A-B89A-4824-87C7-0FD2B27D7BDD}" destId="{3E601CCB-4164-49F3-A229-D39DAD14D715}" srcOrd="0" destOrd="3" presId="urn:microsoft.com/office/officeart/2005/8/layout/vList3#2"/>
    <dgm:cxn modelId="{D62AA0E5-6F6E-4941-881D-DF4A29CA67DB}" srcId="{84D05B93-5A31-403B-9E7E-E5033D3FCE22}" destId="{90C7AAEF-DFE7-4E59-A612-BEB6A8E83F69}" srcOrd="1" destOrd="0" parTransId="{9DC7CD8B-C4B6-4EF6-8C24-BEDB9A926C5A}" sibTransId="{150814B4-C4AB-4EFC-97E7-950EA7FF3316}"/>
    <dgm:cxn modelId="{294F25F4-5375-4B8E-A922-92B0EE510E0E}" type="presOf" srcId="{74336AA5-DFAF-492C-B7E0-07F603B704C2}" destId="{3E601CCB-4164-49F3-A229-D39DAD14D715}" srcOrd="0" destOrd="2" presId="urn:microsoft.com/office/officeart/2005/8/layout/vList3#2"/>
    <dgm:cxn modelId="{D0057B7B-BE6D-4072-B15D-B045DFD5B956}" srcId="{90C7AAEF-DFE7-4E59-A612-BEB6A8E83F69}" destId="{7F6CFCF5-6640-4024-A47C-1548FDFBB66A}" srcOrd="2" destOrd="0" parTransId="{C8983D58-D7C5-460B-8E85-4F99453FD32F}" sibTransId="{D3F59C5D-EECB-44CB-B35B-37A81C9179F6}"/>
    <dgm:cxn modelId="{33D81287-A6A9-4355-955E-89E7A5291F0D}" type="presOf" srcId="{03E01C74-8468-49ED-B017-D6C108348F89}" destId="{7DC8CB7C-2C87-4B3C-B644-DCA92503F37D}" srcOrd="0" destOrd="1" presId="urn:microsoft.com/office/officeart/2005/8/layout/vList3#2"/>
    <dgm:cxn modelId="{D455F2BB-7C01-4D38-B842-2A6B12958ECB}" type="presOf" srcId="{0A50AA12-A717-4123-AEB7-1708BD5B4362}" destId="{3E601CCB-4164-49F3-A229-D39DAD14D715}" srcOrd="0" destOrd="1" presId="urn:microsoft.com/office/officeart/2005/8/layout/vList3#2"/>
    <dgm:cxn modelId="{856F0315-CE2C-42F5-8716-953A455491FF}" srcId="{90C7AAEF-DFE7-4E59-A612-BEB6A8E83F69}" destId="{03E01C74-8468-49ED-B017-D6C108348F89}" srcOrd="0" destOrd="0" parTransId="{D48591F1-9F43-4DE5-94F7-7C4ABC5F701F}" sibTransId="{08AC386D-0EC7-4E5B-9959-A595BE16E42E}"/>
    <dgm:cxn modelId="{D4B3E68B-BB26-44EA-8DEA-168BA00950EE}" srcId="{84D05B93-5A31-403B-9E7E-E5033D3FCE22}" destId="{C104A776-D171-4EF3-938E-825CDED98367}" srcOrd="0" destOrd="0" parTransId="{D6C65FB6-9E33-4007-B7E7-5004CA93C337}" sibTransId="{9EE15769-31A9-464E-8207-879BCEE36688}"/>
    <dgm:cxn modelId="{0A57FC69-1B36-4AF6-9212-2AE91102A495}" type="presParOf" srcId="{EF316A97-48F3-43BF-92DF-1B058AB35835}" destId="{9498BB77-81FD-4626-AD93-D365C10276CE}" srcOrd="0" destOrd="0" presId="urn:microsoft.com/office/officeart/2005/8/layout/vList3#2"/>
    <dgm:cxn modelId="{5FE312D1-1417-4CF6-B048-D089F3B44055}" type="presParOf" srcId="{9498BB77-81FD-4626-AD93-D365C10276CE}" destId="{A5E3BF1F-9E22-4EF9-875C-DEFE3CA5FDA3}" srcOrd="0" destOrd="0" presId="urn:microsoft.com/office/officeart/2005/8/layout/vList3#2"/>
    <dgm:cxn modelId="{8C9B9B2B-6B00-4B27-925C-77CC54A29164}" type="presParOf" srcId="{9498BB77-81FD-4626-AD93-D365C10276CE}" destId="{3E601CCB-4164-49F3-A229-D39DAD14D715}" srcOrd="1" destOrd="0" presId="urn:microsoft.com/office/officeart/2005/8/layout/vList3#2"/>
    <dgm:cxn modelId="{F44D5BC2-CE9A-4100-8FC6-59DA013EAB97}" type="presParOf" srcId="{EF316A97-48F3-43BF-92DF-1B058AB35835}" destId="{A402B147-148A-4121-857C-64B1400EEDBD}" srcOrd="1" destOrd="0" presId="urn:microsoft.com/office/officeart/2005/8/layout/vList3#2"/>
    <dgm:cxn modelId="{35D71CFB-8123-4B56-8B94-D10A374CC3C7}" type="presParOf" srcId="{EF316A97-48F3-43BF-92DF-1B058AB35835}" destId="{8D954328-5902-4C5F-905F-26B7799BACD9}" srcOrd="2" destOrd="0" presId="urn:microsoft.com/office/officeart/2005/8/layout/vList3#2"/>
    <dgm:cxn modelId="{3734E1BF-CD34-4678-8F8C-4FD605B4BC73}" type="presParOf" srcId="{8D954328-5902-4C5F-905F-26B7799BACD9}" destId="{02830AB4-7889-4C3D-8A67-F45B0B17CB74}" srcOrd="0" destOrd="0" presId="urn:microsoft.com/office/officeart/2005/8/layout/vList3#2"/>
    <dgm:cxn modelId="{C9E973CD-4088-41BB-9058-025BFC6F5C10}" type="presParOf" srcId="{8D954328-5902-4C5F-905F-26B7799BACD9}" destId="{7DC8CB7C-2C87-4B3C-B644-DCA92503F37D}" srcOrd="1" destOrd="0" presId="urn:microsoft.com/office/officeart/2005/8/layout/vList3#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560AE6-25E5-46D9-82E7-81B63C3E7092}" type="doc">
      <dgm:prSet loTypeId="urn:microsoft.com/office/officeart/2005/8/layout/StepDownProcess" loCatId="process" qsTypeId="urn:microsoft.com/office/officeart/2005/8/quickstyle/simple3" qsCatId="simple" csTypeId="urn:microsoft.com/office/officeart/2005/8/colors/accent1_1" csCatId="accent1" phldr="1"/>
      <dgm:spPr/>
      <dgm:t>
        <a:bodyPr/>
        <a:lstStyle/>
        <a:p>
          <a:endParaRPr lang="en-US"/>
        </a:p>
      </dgm:t>
    </dgm:pt>
    <dgm:pt modelId="{B9A3CE22-5398-4F9B-92A2-C2479525C874}">
      <dgm:prSet/>
      <dgm:spPr/>
      <dgm:t>
        <a:bodyPr/>
        <a:lstStyle/>
        <a:p>
          <a:r>
            <a:rPr lang="en-US" b="1" u="none" dirty="0"/>
            <a:t>2. </a:t>
          </a:r>
          <a:r>
            <a:rPr lang="en-US" b="0" u="none" dirty="0"/>
            <a:t>Identify source(s) of Data</a:t>
          </a:r>
        </a:p>
      </dgm:t>
    </dgm:pt>
    <dgm:pt modelId="{AD58933D-8A7F-4245-A731-CDE10E15AE19}" type="parTrans" cxnId="{D352C24C-61FB-42F7-805A-5B7FC8B52262}">
      <dgm:prSet/>
      <dgm:spPr/>
      <dgm:t>
        <a:bodyPr/>
        <a:lstStyle/>
        <a:p>
          <a:endParaRPr lang="en-US" b="1" u="none"/>
        </a:p>
      </dgm:t>
    </dgm:pt>
    <dgm:pt modelId="{6E55BAC5-9D25-4F06-9F02-6B65E2754926}" type="sibTrans" cxnId="{D352C24C-61FB-42F7-805A-5B7FC8B52262}">
      <dgm:prSet phldrT="1"/>
      <dgm:spPr/>
      <dgm:t>
        <a:bodyPr/>
        <a:lstStyle/>
        <a:p>
          <a:endParaRPr lang="en-US" b="1" u="none"/>
        </a:p>
      </dgm:t>
    </dgm:pt>
    <dgm:pt modelId="{34C5218B-9D04-4144-8A8D-F365F3C5C640}">
      <dgm:prSet/>
      <dgm:spPr/>
      <dgm:t>
        <a:bodyPr/>
        <a:lstStyle/>
        <a:p>
          <a:r>
            <a:rPr lang="en-US" b="1" u="none" dirty="0"/>
            <a:t>4. </a:t>
          </a:r>
          <a:r>
            <a:rPr lang="en-US" b="0" u="none" dirty="0"/>
            <a:t>Storage &amp; Access</a:t>
          </a:r>
        </a:p>
      </dgm:t>
    </dgm:pt>
    <dgm:pt modelId="{B830913A-2007-4315-9F49-D532DFED5F8B}" type="parTrans" cxnId="{0EEAF550-953B-402F-B766-161B980ADACB}">
      <dgm:prSet/>
      <dgm:spPr/>
      <dgm:t>
        <a:bodyPr/>
        <a:lstStyle/>
        <a:p>
          <a:endParaRPr lang="en-US" b="1" u="none"/>
        </a:p>
      </dgm:t>
    </dgm:pt>
    <dgm:pt modelId="{00D8F22B-4F5C-407B-816E-272AB1AC80CF}" type="sibTrans" cxnId="{0EEAF550-953B-402F-B766-161B980ADACB}">
      <dgm:prSet phldrT="2"/>
      <dgm:spPr/>
      <dgm:t>
        <a:bodyPr/>
        <a:lstStyle/>
        <a:p>
          <a:endParaRPr lang="en-US" b="1" u="none"/>
        </a:p>
      </dgm:t>
    </dgm:pt>
    <dgm:pt modelId="{B419A535-7C85-4787-9AC1-E906A1848293}">
      <dgm:prSet/>
      <dgm:spPr/>
      <dgm:t>
        <a:bodyPr/>
        <a:lstStyle/>
        <a:p>
          <a:r>
            <a:rPr lang="en-US" b="1" u="none" dirty="0"/>
            <a:t>5. </a:t>
          </a:r>
          <a:r>
            <a:rPr lang="en-US" b="0" u="none" dirty="0"/>
            <a:t>Processing</a:t>
          </a:r>
        </a:p>
      </dgm:t>
    </dgm:pt>
    <dgm:pt modelId="{5633FDBE-9C61-4861-83E4-53A87F41E444}" type="parTrans" cxnId="{BAA3027B-9BCC-48CF-B0DA-A99589ADBFA9}">
      <dgm:prSet/>
      <dgm:spPr/>
      <dgm:t>
        <a:bodyPr/>
        <a:lstStyle/>
        <a:p>
          <a:endParaRPr lang="en-US" b="1" u="none"/>
        </a:p>
      </dgm:t>
    </dgm:pt>
    <dgm:pt modelId="{BBE2BECF-D26D-4C4A-BADA-D1F24423EE46}" type="sibTrans" cxnId="{BAA3027B-9BCC-48CF-B0DA-A99589ADBFA9}">
      <dgm:prSet phldrT="3"/>
      <dgm:spPr/>
      <dgm:t>
        <a:bodyPr/>
        <a:lstStyle/>
        <a:p>
          <a:endParaRPr lang="en-US" b="1" u="none"/>
        </a:p>
      </dgm:t>
    </dgm:pt>
    <dgm:pt modelId="{C21B3FDE-68A5-45C1-8F11-DD0E6B9DC6DE}">
      <dgm:prSet/>
      <dgm:spPr/>
      <dgm:t>
        <a:bodyPr/>
        <a:lstStyle/>
        <a:p>
          <a:r>
            <a:rPr lang="en-US" b="1" u="none" dirty="0"/>
            <a:t>6. </a:t>
          </a:r>
          <a:r>
            <a:rPr lang="en-US" b="0" u="none" dirty="0"/>
            <a:t>Visualization</a:t>
          </a:r>
        </a:p>
      </dgm:t>
    </dgm:pt>
    <dgm:pt modelId="{EB4062BB-4D0F-4716-A093-BAEF6A138DD7}" type="parTrans" cxnId="{09441C64-9D52-42BA-A1A6-C1EF7AB3651D}">
      <dgm:prSet/>
      <dgm:spPr/>
      <dgm:t>
        <a:bodyPr/>
        <a:lstStyle/>
        <a:p>
          <a:endParaRPr lang="en-US" b="1" u="none"/>
        </a:p>
      </dgm:t>
    </dgm:pt>
    <dgm:pt modelId="{D6DBCE5D-ECD9-4549-AD0C-D9298A608DB7}" type="sibTrans" cxnId="{09441C64-9D52-42BA-A1A6-C1EF7AB3651D}">
      <dgm:prSet phldrT="4"/>
      <dgm:spPr/>
      <dgm:t>
        <a:bodyPr/>
        <a:lstStyle/>
        <a:p>
          <a:endParaRPr lang="en-US" b="1" u="none"/>
        </a:p>
      </dgm:t>
    </dgm:pt>
    <dgm:pt modelId="{EFD00CE4-E353-475D-91D4-BFB05A26BD10}">
      <dgm:prSet/>
      <dgm:spPr/>
      <dgm:t>
        <a:bodyPr/>
        <a:lstStyle/>
        <a:p>
          <a:r>
            <a:rPr lang="en-US" b="1" u="none" dirty="0"/>
            <a:t>3. </a:t>
          </a:r>
          <a:r>
            <a:rPr lang="en-US" b="0" u="none" dirty="0"/>
            <a:t>Data Integration</a:t>
          </a:r>
        </a:p>
      </dgm:t>
    </dgm:pt>
    <dgm:pt modelId="{DB0291F1-58A0-47D9-BF0F-C728BBAA7121}" type="parTrans" cxnId="{9AB828BE-2E99-412D-9B1F-2C8E3CF37949}">
      <dgm:prSet/>
      <dgm:spPr/>
      <dgm:t>
        <a:bodyPr/>
        <a:lstStyle/>
        <a:p>
          <a:endParaRPr lang="en-US" b="1" u="none"/>
        </a:p>
      </dgm:t>
    </dgm:pt>
    <dgm:pt modelId="{376AB497-9515-464C-A50D-A6293E5F1F30}" type="sibTrans" cxnId="{9AB828BE-2E99-412D-9B1F-2C8E3CF37949}">
      <dgm:prSet/>
      <dgm:spPr/>
      <dgm:t>
        <a:bodyPr/>
        <a:lstStyle/>
        <a:p>
          <a:endParaRPr lang="en-US" b="1" u="none"/>
        </a:p>
      </dgm:t>
    </dgm:pt>
    <dgm:pt modelId="{5DA149E7-21C2-4F50-9514-9CCD766E240E}">
      <dgm:prSet/>
      <dgm:spPr/>
      <dgm:t>
        <a:bodyPr/>
        <a:lstStyle/>
        <a:p>
          <a:r>
            <a:rPr lang="en-US" b="1" u="none" dirty="0"/>
            <a:t>1. </a:t>
          </a:r>
          <a:r>
            <a:rPr lang="en-US" b="0" u="none" dirty="0"/>
            <a:t>Defining Objective</a:t>
          </a:r>
        </a:p>
      </dgm:t>
    </dgm:pt>
    <dgm:pt modelId="{449251D2-17DD-4DC9-8A20-D19C280AC6C1}" type="parTrans" cxnId="{F5782245-315B-4DCC-8FCC-F786CCB7BC96}">
      <dgm:prSet/>
      <dgm:spPr/>
      <dgm:t>
        <a:bodyPr/>
        <a:lstStyle/>
        <a:p>
          <a:endParaRPr lang="en-US" b="1" u="none"/>
        </a:p>
      </dgm:t>
    </dgm:pt>
    <dgm:pt modelId="{AAC298DC-B2EE-4DB9-B1E2-316CA1B24DE5}" type="sibTrans" cxnId="{F5782245-315B-4DCC-8FCC-F786CCB7BC96}">
      <dgm:prSet/>
      <dgm:spPr/>
      <dgm:t>
        <a:bodyPr/>
        <a:lstStyle/>
        <a:p>
          <a:endParaRPr lang="en-US" b="1" u="none"/>
        </a:p>
      </dgm:t>
    </dgm:pt>
    <dgm:pt modelId="{58822019-F169-4AFB-A156-2DFA7394424C}" type="pres">
      <dgm:prSet presAssocID="{80560AE6-25E5-46D9-82E7-81B63C3E7092}" presName="rootnode" presStyleCnt="0">
        <dgm:presLayoutVars>
          <dgm:chMax/>
          <dgm:chPref/>
          <dgm:dir/>
          <dgm:animLvl val="lvl"/>
        </dgm:presLayoutVars>
      </dgm:prSet>
      <dgm:spPr/>
      <dgm:t>
        <a:bodyPr/>
        <a:lstStyle/>
        <a:p>
          <a:endParaRPr lang="en-US"/>
        </a:p>
      </dgm:t>
    </dgm:pt>
    <dgm:pt modelId="{10BBD986-F015-4C0A-9C80-1D406E4B90BF}" type="pres">
      <dgm:prSet presAssocID="{5DA149E7-21C2-4F50-9514-9CCD766E240E}" presName="composite" presStyleCnt="0"/>
      <dgm:spPr/>
    </dgm:pt>
    <dgm:pt modelId="{9106AA05-6E95-4714-9992-1D7BF627AD21}" type="pres">
      <dgm:prSet presAssocID="{5DA149E7-21C2-4F50-9514-9CCD766E240E}" presName="bentUpArrow1" presStyleLbl="alignImgPlace1" presStyleIdx="0" presStyleCnt="5" custScaleX="49632" custScaleY="91283" custLinFactNeighborX="-16542" custLinFactNeighborY="-3139"/>
      <dgm:spPr/>
    </dgm:pt>
    <dgm:pt modelId="{B9728E51-D12C-4EA5-97C2-63654A02C9EC}" type="pres">
      <dgm:prSet presAssocID="{5DA149E7-21C2-4F50-9514-9CCD766E240E}" presName="ParentText" presStyleLbl="node1" presStyleIdx="0" presStyleCnt="6" custScaleX="220228">
        <dgm:presLayoutVars>
          <dgm:chMax val="1"/>
          <dgm:chPref val="1"/>
          <dgm:bulletEnabled val="1"/>
        </dgm:presLayoutVars>
      </dgm:prSet>
      <dgm:spPr/>
      <dgm:t>
        <a:bodyPr/>
        <a:lstStyle/>
        <a:p>
          <a:endParaRPr lang="en-US"/>
        </a:p>
      </dgm:t>
    </dgm:pt>
    <dgm:pt modelId="{3F716BF9-D672-4D7C-81DE-C0E353DA33ED}" type="pres">
      <dgm:prSet presAssocID="{5DA149E7-21C2-4F50-9514-9CCD766E240E}" presName="ChildText" presStyleLbl="revTx" presStyleIdx="0" presStyleCnt="5">
        <dgm:presLayoutVars>
          <dgm:chMax val="0"/>
          <dgm:chPref val="0"/>
          <dgm:bulletEnabled val="1"/>
        </dgm:presLayoutVars>
      </dgm:prSet>
      <dgm:spPr/>
    </dgm:pt>
    <dgm:pt modelId="{4F391F14-F4A2-4C1F-A330-D8E6C6F954CB}" type="pres">
      <dgm:prSet presAssocID="{AAC298DC-B2EE-4DB9-B1E2-316CA1B24DE5}" presName="sibTrans" presStyleCnt="0"/>
      <dgm:spPr/>
    </dgm:pt>
    <dgm:pt modelId="{55536555-0347-420F-A792-9B653D468E40}" type="pres">
      <dgm:prSet presAssocID="{B9A3CE22-5398-4F9B-92A2-C2479525C874}" presName="composite" presStyleCnt="0"/>
      <dgm:spPr/>
    </dgm:pt>
    <dgm:pt modelId="{3AD13C9C-8594-4CDB-8851-77662A6B068F}" type="pres">
      <dgm:prSet presAssocID="{B9A3CE22-5398-4F9B-92A2-C2479525C874}" presName="bentUpArrow1" presStyleLbl="alignImgPlace1" presStyleIdx="1" presStyleCnt="5" custScaleX="129479" custScaleY="103698" custLinFactX="-630" custLinFactNeighborX="-100000" custLinFactNeighborY="1570"/>
      <dgm:spPr/>
    </dgm:pt>
    <dgm:pt modelId="{D0E0B062-F608-4FEF-9B51-57CFD51F28B4}" type="pres">
      <dgm:prSet presAssocID="{B9A3CE22-5398-4F9B-92A2-C2479525C874}" presName="ParentText" presStyleLbl="node1" presStyleIdx="1" presStyleCnt="6" custScaleX="326786">
        <dgm:presLayoutVars>
          <dgm:chMax val="1"/>
          <dgm:chPref val="1"/>
          <dgm:bulletEnabled val="1"/>
        </dgm:presLayoutVars>
      </dgm:prSet>
      <dgm:spPr/>
      <dgm:t>
        <a:bodyPr/>
        <a:lstStyle/>
        <a:p>
          <a:endParaRPr lang="en-US"/>
        </a:p>
      </dgm:t>
    </dgm:pt>
    <dgm:pt modelId="{14605C65-E64C-4480-B50A-522C6B4C3253}" type="pres">
      <dgm:prSet presAssocID="{B9A3CE22-5398-4F9B-92A2-C2479525C874}" presName="ChildText" presStyleLbl="revTx" presStyleIdx="1" presStyleCnt="5">
        <dgm:presLayoutVars>
          <dgm:chMax val="0"/>
          <dgm:chPref val="0"/>
          <dgm:bulletEnabled val="1"/>
        </dgm:presLayoutVars>
      </dgm:prSet>
      <dgm:spPr/>
    </dgm:pt>
    <dgm:pt modelId="{3DDCF2C9-672C-49F3-935E-778C8F0E4126}" type="pres">
      <dgm:prSet presAssocID="{6E55BAC5-9D25-4F06-9F02-6B65E2754926}" presName="sibTrans" presStyleCnt="0"/>
      <dgm:spPr/>
    </dgm:pt>
    <dgm:pt modelId="{8C698490-DF3C-4A40-B76B-CA9D36A1EB4B}" type="pres">
      <dgm:prSet presAssocID="{EFD00CE4-E353-475D-91D4-BFB05A26BD10}" presName="composite" presStyleCnt="0"/>
      <dgm:spPr/>
    </dgm:pt>
    <dgm:pt modelId="{D94E6DD9-11A5-48FC-B2AE-CB0E778A9FC7}" type="pres">
      <dgm:prSet presAssocID="{EFD00CE4-E353-475D-91D4-BFB05A26BD10}" presName="bentUpArrow1" presStyleLbl="alignImgPlace1" presStyleIdx="2" presStyleCnt="5" custScaleX="100937" custLinFactNeighborX="-90400" custLinFactNeighborY="-13796"/>
      <dgm:spPr/>
    </dgm:pt>
    <dgm:pt modelId="{2EA610AF-C4E5-4CB4-8A95-B0101CB4FA10}" type="pres">
      <dgm:prSet presAssocID="{EFD00CE4-E353-475D-91D4-BFB05A26BD10}" presName="ParentText" presStyleLbl="node1" presStyleIdx="2" presStyleCnt="6" custScaleX="285849" custLinFactNeighborX="23306" custLinFactNeighborY="-2664">
        <dgm:presLayoutVars>
          <dgm:chMax val="1"/>
          <dgm:chPref val="1"/>
          <dgm:bulletEnabled val="1"/>
        </dgm:presLayoutVars>
      </dgm:prSet>
      <dgm:spPr/>
      <dgm:t>
        <a:bodyPr/>
        <a:lstStyle/>
        <a:p>
          <a:endParaRPr lang="en-US"/>
        </a:p>
      </dgm:t>
    </dgm:pt>
    <dgm:pt modelId="{2FA584FE-6077-434A-9F88-B010208D2487}" type="pres">
      <dgm:prSet presAssocID="{EFD00CE4-E353-475D-91D4-BFB05A26BD10}" presName="ChildText" presStyleLbl="revTx" presStyleIdx="2" presStyleCnt="5">
        <dgm:presLayoutVars>
          <dgm:chMax val="0"/>
          <dgm:chPref val="0"/>
          <dgm:bulletEnabled val="1"/>
        </dgm:presLayoutVars>
      </dgm:prSet>
      <dgm:spPr/>
    </dgm:pt>
    <dgm:pt modelId="{0709054D-49AD-4E1B-9B09-A6F0DB5010F9}" type="pres">
      <dgm:prSet presAssocID="{376AB497-9515-464C-A50D-A6293E5F1F30}" presName="sibTrans" presStyleCnt="0"/>
      <dgm:spPr/>
    </dgm:pt>
    <dgm:pt modelId="{9CB35A54-6967-4AE4-964A-575B4924F9EF}" type="pres">
      <dgm:prSet presAssocID="{34C5218B-9D04-4144-8A8D-F365F3C5C640}" presName="composite" presStyleCnt="0"/>
      <dgm:spPr/>
    </dgm:pt>
    <dgm:pt modelId="{BDAD1582-6970-4018-8FDF-92F5A44ED00B}" type="pres">
      <dgm:prSet presAssocID="{34C5218B-9D04-4144-8A8D-F365F3C5C640}" presName="bentUpArrow1" presStyleLbl="alignImgPlace1" presStyleIdx="3" presStyleCnt="5" custScaleX="47001"/>
      <dgm:spPr/>
    </dgm:pt>
    <dgm:pt modelId="{C5E39F83-C850-47AE-A95F-929348E181EE}" type="pres">
      <dgm:prSet presAssocID="{34C5218B-9D04-4144-8A8D-F365F3C5C640}" presName="ParentText" presStyleLbl="node1" presStyleIdx="3" presStyleCnt="6" custScaleX="178853">
        <dgm:presLayoutVars>
          <dgm:chMax val="1"/>
          <dgm:chPref val="1"/>
          <dgm:bulletEnabled val="1"/>
        </dgm:presLayoutVars>
      </dgm:prSet>
      <dgm:spPr/>
      <dgm:t>
        <a:bodyPr/>
        <a:lstStyle/>
        <a:p>
          <a:endParaRPr lang="en-US"/>
        </a:p>
      </dgm:t>
    </dgm:pt>
    <dgm:pt modelId="{721B6E78-9E4E-40DF-AFD3-C59ADD1699E2}" type="pres">
      <dgm:prSet presAssocID="{34C5218B-9D04-4144-8A8D-F365F3C5C640}" presName="ChildText" presStyleLbl="revTx" presStyleIdx="3" presStyleCnt="5">
        <dgm:presLayoutVars>
          <dgm:chMax val="0"/>
          <dgm:chPref val="0"/>
          <dgm:bulletEnabled val="1"/>
        </dgm:presLayoutVars>
      </dgm:prSet>
      <dgm:spPr/>
    </dgm:pt>
    <dgm:pt modelId="{78F06F22-3B0E-4E3E-844C-EBE8B4E4E0D5}" type="pres">
      <dgm:prSet presAssocID="{00D8F22B-4F5C-407B-816E-272AB1AC80CF}" presName="sibTrans" presStyleCnt="0"/>
      <dgm:spPr/>
    </dgm:pt>
    <dgm:pt modelId="{19E0B0DF-19FB-4C2E-8CFF-4196A28CDA41}" type="pres">
      <dgm:prSet presAssocID="{B419A535-7C85-4787-9AC1-E906A1848293}" presName="composite" presStyleCnt="0"/>
      <dgm:spPr/>
    </dgm:pt>
    <dgm:pt modelId="{0E63778F-DB72-4691-AB53-74B24C38F720}" type="pres">
      <dgm:prSet presAssocID="{B419A535-7C85-4787-9AC1-E906A1848293}" presName="bentUpArrow1" presStyleLbl="alignImgPlace1" presStyleIdx="4" presStyleCnt="5" custScaleX="59884"/>
      <dgm:spPr/>
    </dgm:pt>
    <dgm:pt modelId="{A5B290EC-DEE7-464D-8221-23D68A6C724E}" type="pres">
      <dgm:prSet presAssocID="{B419A535-7C85-4787-9AC1-E906A1848293}" presName="ParentText" presStyleLbl="node1" presStyleIdx="4" presStyleCnt="6" custScaleX="167141">
        <dgm:presLayoutVars>
          <dgm:chMax val="1"/>
          <dgm:chPref val="1"/>
          <dgm:bulletEnabled val="1"/>
        </dgm:presLayoutVars>
      </dgm:prSet>
      <dgm:spPr/>
      <dgm:t>
        <a:bodyPr/>
        <a:lstStyle/>
        <a:p>
          <a:endParaRPr lang="en-US"/>
        </a:p>
      </dgm:t>
    </dgm:pt>
    <dgm:pt modelId="{E31FEF97-4F21-4CA6-8F94-B703F033D2A6}" type="pres">
      <dgm:prSet presAssocID="{B419A535-7C85-4787-9AC1-E906A1848293}" presName="ChildText" presStyleLbl="revTx" presStyleIdx="4" presStyleCnt="5">
        <dgm:presLayoutVars>
          <dgm:chMax val="0"/>
          <dgm:chPref val="0"/>
          <dgm:bulletEnabled val="1"/>
        </dgm:presLayoutVars>
      </dgm:prSet>
      <dgm:spPr/>
    </dgm:pt>
    <dgm:pt modelId="{98AA4EC0-0DCA-4AB1-8171-E7B4793D239C}" type="pres">
      <dgm:prSet presAssocID="{BBE2BECF-D26D-4C4A-BADA-D1F24423EE46}" presName="sibTrans" presStyleCnt="0"/>
      <dgm:spPr/>
    </dgm:pt>
    <dgm:pt modelId="{6A718124-60D5-40B6-BB4F-5F567A0326D6}" type="pres">
      <dgm:prSet presAssocID="{C21B3FDE-68A5-45C1-8F11-DD0E6B9DC6DE}" presName="composite" presStyleCnt="0"/>
      <dgm:spPr/>
    </dgm:pt>
    <dgm:pt modelId="{41A52CB1-A32B-48D7-B8CA-544DA00C85D4}" type="pres">
      <dgm:prSet presAssocID="{C21B3FDE-68A5-45C1-8F11-DD0E6B9DC6DE}" presName="ParentText" presStyleLbl="node1" presStyleIdx="5" presStyleCnt="6" custScaleX="173579" custLinFactNeighborX="15862">
        <dgm:presLayoutVars>
          <dgm:chMax val="1"/>
          <dgm:chPref val="1"/>
          <dgm:bulletEnabled val="1"/>
        </dgm:presLayoutVars>
      </dgm:prSet>
      <dgm:spPr/>
      <dgm:t>
        <a:bodyPr/>
        <a:lstStyle/>
        <a:p>
          <a:endParaRPr lang="en-US"/>
        </a:p>
      </dgm:t>
    </dgm:pt>
  </dgm:ptLst>
  <dgm:cxnLst>
    <dgm:cxn modelId="{728ED2CB-B865-4C2F-9BB8-9DA692EA1308}" type="presOf" srcId="{EFD00CE4-E353-475D-91D4-BFB05A26BD10}" destId="{2EA610AF-C4E5-4CB4-8A95-B0101CB4FA10}" srcOrd="0" destOrd="0" presId="urn:microsoft.com/office/officeart/2005/8/layout/StepDownProcess"/>
    <dgm:cxn modelId="{10096B72-1D3D-4A27-875A-1C92A431604E}" type="presOf" srcId="{C21B3FDE-68A5-45C1-8F11-DD0E6B9DC6DE}" destId="{41A52CB1-A32B-48D7-B8CA-544DA00C85D4}" srcOrd="0" destOrd="0" presId="urn:microsoft.com/office/officeart/2005/8/layout/StepDownProcess"/>
    <dgm:cxn modelId="{C6C9463D-14CD-4AFB-B950-10E2D3C36279}" type="presOf" srcId="{80560AE6-25E5-46D9-82E7-81B63C3E7092}" destId="{58822019-F169-4AFB-A156-2DFA7394424C}" srcOrd="0" destOrd="0" presId="urn:microsoft.com/office/officeart/2005/8/layout/StepDownProcess"/>
    <dgm:cxn modelId="{CBECEB53-06EB-4DA4-8384-23277EA57C87}" type="presOf" srcId="{34C5218B-9D04-4144-8A8D-F365F3C5C640}" destId="{C5E39F83-C850-47AE-A95F-929348E181EE}" srcOrd="0" destOrd="0" presId="urn:microsoft.com/office/officeart/2005/8/layout/StepDownProcess"/>
    <dgm:cxn modelId="{F5782245-315B-4DCC-8FCC-F786CCB7BC96}" srcId="{80560AE6-25E5-46D9-82E7-81B63C3E7092}" destId="{5DA149E7-21C2-4F50-9514-9CCD766E240E}" srcOrd="0" destOrd="0" parTransId="{449251D2-17DD-4DC9-8A20-D19C280AC6C1}" sibTransId="{AAC298DC-B2EE-4DB9-B1E2-316CA1B24DE5}"/>
    <dgm:cxn modelId="{9AB828BE-2E99-412D-9B1F-2C8E3CF37949}" srcId="{80560AE6-25E5-46D9-82E7-81B63C3E7092}" destId="{EFD00CE4-E353-475D-91D4-BFB05A26BD10}" srcOrd="2" destOrd="0" parTransId="{DB0291F1-58A0-47D9-BF0F-C728BBAA7121}" sibTransId="{376AB497-9515-464C-A50D-A6293E5F1F30}"/>
    <dgm:cxn modelId="{8F75D0B4-0151-475C-A026-F5CA38111C1E}" type="presOf" srcId="{B9A3CE22-5398-4F9B-92A2-C2479525C874}" destId="{D0E0B062-F608-4FEF-9B51-57CFD51F28B4}" srcOrd="0" destOrd="0" presId="urn:microsoft.com/office/officeart/2005/8/layout/StepDownProcess"/>
    <dgm:cxn modelId="{AA6B9F38-DFAA-4E28-B170-D1D032395D35}" type="presOf" srcId="{5DA149E7-21C2-4F50-9514-9CCD766E240E}" destId="{B9728E51-D12C-4EA5-97C2-63654A02C9EC}" srcOrd="0" destOrd="0" presId="urn:microsoft.com/office/officeart/2005/8/layout/StepDownProcess"/>
    <dgm:cxn modelId="{D352C24C-61FB-42F7-805A-5B7FC8B52262}" srcId="{80560AE6-25E5-46D9-82E7-81B63C3E7092}" destId="{B9A3CE22-5398-4F9B-92A2-C2479525C874}" srcOrd="1" destOrd="0" parTransId="{AD58933D-8A7F-4245-A731-CDE10E15AE19}" sibTransId="{6E55BAC5-9D25-4F06-9F02-6B65E2754926}"/>
    <dgm:cxn modelId="{9DC34831-F228-44FD-92BE-6B6C4099B53F}" type="presOf" srcId="{B419A535-7C85-4787-9AC1-E906A1848293}" destId="{A5B290EC-DEE7-464D-8221-23D68A6C724E}" srcOrd="0" destOrd="0" presId="urn:microsoft.com/office/officeart/2005/8/layout/StepDownProcess"/>
    <dgm:cxn modelId="{BAA3027B-9BCC-48CF-B0DA-A99589ADBFA9}" srcId="{80560AE6-25E5-46D9-82E7-81B63C3E7092}" destId="{B419A535-7C85-4787-9AC1-E906A1848293}" srcOrd="4" destOrd="0" parTransId="{5633FDBE-9C61-4861-83E4-53A87F41E444}" sibTransId="{BBE2BECF-D26D-4C4A-BADA-D1F24423EE46}"/>
    <dgm:cxn modelId="{09441C64-9D52-42BA-A1A6-C1EF7AB3651D}" srcId="{80560AE6-25E5-46D9-82E7-81B63C3E7092}" destId="{C21B3FDE-68A5-45C1-8F11-DD0E6B9DC6DE}" srcOrd="5" destOrd="0" parTransId="{EB4062BB-4D0F-4716-A093-BAEF6A138DD7}" sibTransId="{D6DBCE5D-ECD9-4549-AD0C-D9298A608DB7}"/>
    <dgm:cxn modelId="{0EEAF550-953B-402F-B766-161B980ADACB}" srcId="{80560AE6-25E5-46D9-82E7-81B63C3E7092}" destId="{34C5218B-9D04-4144-8A8D-F365F3C5C640}" srcOrd="3" destOrd="0" parTransId="{B830913A-2007-4315-9F49-D532DFED5F8B}" sibTransId="{00D8F22B-4F5C-407B-816E-272AB1AC80CF}"/>
    <dgm:cxn modelId="{9D971CB9-C89B-4DCA-95B4-D76C15491259}" type="presParOf" srcId="{58822019-F169-4AFB-A156-2DFA7394424C}" destId="{10BBD986-F015-4C0A-9C80-1D406E4B90BF}" srcOrd="0" destOrd="0" presId="urn:microsoft.com/office/officeart/2005/8/layout/StepDownProcess"/>
    <dgm:cxn modelId="{4F1EAACF-B1E5-4D4A-AEA6-C178D5875E3B}" type="presParOf" srcId="{10BBD986-F015-4C0A-9C80-1D406E4B90BF}" destId="{9106AA05-6E95-4714-9992-1D7BF627AD21}" srcOrd="0" destOrd="0" presId="urn:microsoft.com/office/officeart/2005/8/layout/StepDownProcess"/>
    <dgm:cxn modelId="{16B56165-0D1B-4DD1-AC39-70C179120888}" type="presParOf" srcId="{10BBD986-F015-4C0A-9C80-1D406E4B90BF}" destId="{B9728E51-D12C-4EA5-97C2-63654A02C9EC}" srcOrd="1" destOrd="0" presId="urn:microsoft.com/office/officeart/2005/8/layout/StepDownProcess"/>
    <dgm:cxn modelId="{B11E56F4-E532-482F-835E-042523897AA4}" type="presParOf" srcId="{10BBD986-F015-4C0A-9C80-1D406E4B90BF}" destId="{3F716BF9-D672-4D7C-81DE-C0E353DA33ED}" srcOrd="2" destOrd="0" presId="urn:microsoft.com/office/officeart/2005/8/layout/StepDownProcess"/>
    <dgm:cxn modelId="{57572FA1-38E4-4C48-980E-F9D17F8E421A}" type="presParOf" srcId="{58822019-F169-4AFB-A156-2DFA7394424C}" destId="{4F391F14-F4A2-4C1F-A330-D8E6C6F954CB}" srcOrd="1" destOrd="0" presId="urn:microsoft.com/office/officeart/2005/8/layout/StepDownProcess"/>
    <dgm:cxn modelId="{45CFF35F-7E01-45EB-AB8F-5C42DE7A76A2}" type="presParOf" srcId="{58822019-F169-4AFB-A156-2DFA7394424C}" destId="{55536555-0347-420F-A792-9B653D468E40}" srcOrd="2" destOrd="0" presId="urn:microsoft.com/office/officeart/2005/8/layout/StepDownProcess"/>
    <dgm:cxn modelId="{A5A0EFBD-7503-4899-8186-C8CF26A20FA9}" type="presParOf" srcId="{55536555-0347-420F-A792-9B653D468E40}" destId="{3AD13C9C-8594-4CDB-8851-77662A6B068F}" srcOrd="0" destOrd="0" presId="urn:microsoft.com/office/officeart/2005/8/layout/StepDownProcess"/>
    <dgm:cxn modelId="{49D9E899-4D26-4106-ABAA-F0C2686E1629}" type="presParOf" srcId="{55536555-0347-420F-A792-9B653D468E40}" destId="{D0E0B062-F608-4FEF-9B51-57CFD51F28B4}" srcOrd="1" destOrd="0" presId="urn:microsoft.com/office/officeart/2005/8/layout/StepDownProcess"/>
    <dgm:cxn modelId="{1FE85A78-155F-4B1A-AA02-2AAACC5636BD}" type="presParOf" srcId="{55536555-0347-420F-A792-9B653D468E40}" destId="{14605C65-E64C-4480-B50A-522C6B4C3253}" srcOrd="2" destOrd="0" presId="urn:microsoft.com/office/officeart/2005/8/layout/StepDownProcess"/>
    <dgm:cxn modelId="{7A12D80B-67C2-4696-B1B1-34DE67D4ECA3}" type="presParOf" srcId="{58822019-F169-4AFB-A156-2DFA7394424C}" destId="{3DDCF2C9-672C-49F3-935E-778C8F0E4126}" srcOrd="3" destOrd="0" presId="urn:microsoft.com/office/officeart/2005/8/layout/StepDownProcess"/>
    <dgm:cxn modelId="{78354787-75E6-416F-8B77-9DE78669EDFE}" type="presParOf" srcId="{58822019-F169-4AFB-A156-2DFA7394424C}" destId="{8C698490-DF3C-4A40-B76B-CA9D36A1EB4B}" srcOrd="4" destOrd="0" presId="urn:microsoft.com/office/officeart/2005/8/layout/StepDownProcess"/>
    <dgm:cxn modelId="{83E78D1F-D985-48A2-9681-4BB3DEF1B318}" type="presParOf" srcId="{8C698490-DF3C-4A40-B76B-CA9D36A1EB4B}" destId="{D94E6DD9-11A5-48FC-B2AE-CB0E778A9FC7}" srcOrd="0" destOrd="0" presId="urn:microsoft.com/office/officeart/2005/8/layout/StepDownProcess"/>
    <dgm:cxn modelId="{B62CEFEE-2EA0-41CF-9FAC-61C352F0C382}" type="presParOf" srcId="{8C698490-DF3C-4A40-B76B-CA9D36A1EB4B}" destId="{2EA610AF-C4E5-4CB4-8A95-B0101CB4FA10}" srcOrd="1" destOrd="0" presId="urn:microsoft.com/office/officeart/2005/8/layout/StepDownProcess"/>
    <dgm:cxn modelId="{FDC21D46-9784-45D8-9252-DE7C410047C9}" type="presParOf" srcId="{8C698490-DF3C-4A40-B76B-CA9D36A1EB4B}" destId="{2FA584FE-6077-434A-9F88-B010208D2487}" srcOrd="2" destOrd="0" presId="urn:microsoft.com/office/officeart/2005/8/layout/StepDownProcess"/>
    <dgm:cxn modelId="{5F2EA644-0ABF-4E80-9597-1255E7A28FCC}" type="presParOf" srcId="{58822019-F169-4AFB-A156-2DFA7394424C}" destId="{0709054D-49AD-4E1B-9B09-A6F0DB5010F9}" srcOrd="5" destOrd="0" presId="urn:microsoft.com/office/officeart/2005/8/layout/StepDownProcess"/>
    <dgm:cxn modelId="{5A6C7799-F049-4ACD-8A1D-17086291F91C}" type="presParOf" srcId="{58822019-F169-4AFB-A156-2DFA7394424C}" destId="{9CB35A54-6967-4AE4-964A-575B4924F9EF}" srcOrd="6" destOrd="0" presId="urn:microsoft.com/office/officeart/2005/8/layout/StepDownProcess"/>
    <dgm:cxn modelId="{E574058F-CB60-4E98-AFED-857C48FFB5E7}" type="presParOf" srcId="{9CB35A54-6967-4AE4-964A-575B4924F9EF}" destId="{BDAD1582-6970-4018-8FDF-92F5A44ED00B}" srcOrd="0" destOrd="0" presId="urn:microsoft.com/office/officeart/2005/8/layout/StepDownProcess"/>
    <dgm:cxn modelId="{F7D333E7-6590-46AE-A8DF-AB4B018FBC17}" type="presParOf" srcId="{9CB35A54-6967-4AE4-964A-575B4924F9EF}" destId="{C5E39F83-C850-47AE-A95F-929348E181EE}" srcOrd="1" destOrd="0" presId="urn:microsoft.com/office/officeart/2005/8/layout/StepDownProcess"/>
    <dgm:cxn modelId="{5B6EBBEC-E248-4F1D-9E7E-A9217B513230}" type="presParOf" srcId="{9CB35A54-6967-4AE4-964A-575B4924F9EF}" destId="{721B6E78-9E4E-40DF-AFD3-C59ADD1699E2}" srcOrd="2" destOrd="0" presId="urn:microsoft.com/office/officeart/2005/8/layout/StepDownProcess"/>
    <dgm:cxn modelId="{86B5C0B3-B42B-427C-9CE9-33A002ECBADF}" type="presParOf" srcId="{58822019-F169-4AFB-A156-2DFA7394424C}" destId="{78F06F22-3B0E-4E3E-844C-EBE8B4E4E0D5}" srcOrd="7" destOrd="0" presId="urn:microsoft.com/office/officeart/2005/8/layout/StepDownProcess"/>
    <dgm:cxn modelId="{D778CF67-3661-42E2-8A4B-75D553FE73FC}" type="presParOf" srcId="{58822019-F169-4AFB-A156-2DFA7394424C}" destId="{19E0B0DF-19FB-4C2E-8CFF-4196A28CDA41}" srcOrd="8" destOrd="0" presId="urn:microsoft.com/office/officeart/2005/8/layout/StepDownProcess"/>
    <dgm:cxn modelId="{62DEEE8B-C231-46C7-885E-82069E90A271}" type="presParOf" srcId="{19E0B0DF-19FB-4C2E-8CFF-4196A28CDA41}" destId="{0E63778F-DB72-4691-AB53-74B24C38F720}" srcOrd="0" destOrd="0" presId="urn:microsoft.com/office/officeart/2005/8/layout/StepDownProcess"/>
    <dgm:cxn modelId="{B18E29B3-D629-490E-A9ED-DCE07DF1A7A2}" type="presParOf" srcId="{19E0B0DF-19FB-4C2E-8CFF-4196A28CDA41}" destId="{A5B290EC-DEE7-464D-8221-23D68A6C724E}" srcOrd="1" destOrd="0" presId="urn:microsoft.com/office/officeart/2005/8/layout/StepDownProcess"/>
    <dgm:cxn modelId="{5B96F71A-28E4-46D0-B3B8-777D3B7C48CD}" type="presParOf" srcId="{19E0B0DF-19FB-4C2E-8CFF-4196A28CDA41}" destId="{E31FEF97-4F21-4CA6-8F94-B703F033D2A6}" srcOrd="2" destOrd="0" presId="urn:microsoft.com/office/officeart/2005/8/layout/StepDownProcess"/>
    <dgm:cxn modelId="{360E1CBE-EB2F-462E-8FEA-1563E788D7A0}" type="presParOf" srcId="{58822019-F169-4AFB-A156-2DFA7394424C}" destId="{98AA4EC0-0DCA-4AB1-8171-E7B4793D239C}" srcOrd="9" destOrd="0" presId="urn:microsoft.com/office/officeart/2005/8/layout/StepDownProcess"/>
    <dgm:cxn modelId="{E8A51870-F130-4CB9-A59D-6AD0D28E3CD9}" type="presParOf" srcId="{58822019-F169-4AFB-A156-2DFA7394424C}" destId="{6A718124-60D5-40B6-BB4F-5F567A0326D6}" srcOrd="10" destOrd="0" presId="urn:microsoft.com/office/officeart/2005/8/layout/StepDownProcess"/>
    <dgm:cxn modelId="{54AB045D-B5C3-4448-828C-5DA65612A212}" type="presParOf" srcId="{6A718124-60D5-40B6-BB4F-5F567A0326D6}" destId="{41A52CB1-A32B-48D7-B8CA-544DA00C85D4}" srcOrd="0" destOrd="0" presId="urn:microsoft.com/office/officeart/2005/8/layout/StepDownProces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0BEA83-A6D9-4FCB-9C9E-DF0F1E35723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389CD5F-26A2-487C-B470-815DFA51DB21}">
      <dgm:prSet/>
      <dgm:spPr/>
      <dgm:t>
        <a:bodyPr/>
        <a:lstStyle/>
        <a:p>
          <a:r>
            <a:rPr lang="en-US" dirty="0"/>
            <a:t>Looking for patterns in Data</a:t>
          </a:r>
        </a:p>
      </dgm:t>
    </dgm:pt>
    <dgm:pt modelId="{2DD65961-4BAE-4485-A188-FA97A3C9072C}" type="parTrans" cxnId="{FDFF26E8-6350-4396-992D-5871FE2EA516}">
      <dgm:prSet/>
      <dgm:spPr/>
      <dgm:t>
        <a:bodyPr/>
        <a:lstStyle/>
        <a:p>
          <a:endParaRPr lang="en-US"/>
        </a:p>
      </dgm:t>
    </dgm:pt>
    <dgm:pt modelId="{8A16D71F-5EAD-462A-87CD-8CD9174E08CB}" type="sibTrans" cxnId="{FDFF26E8-6350-4396-992D-5871FE2EA516}">
      <dgm:prSet/>
      <dgm:spPr/>
      <dgm:t>
        <a:bodyPr/>
        <a:lstStyle/>
        <a:p>
          <a:endParaRPr lang="en-US"/>
        </a:p>
      </dgm:t>
    </dgm:pt>
    <dgm:pt modelId="{624191F5-CE1E-4AFB-82F4-9F96474CCE25}">
      <dgm:prSet/>
      <dgm:spPr/>
      <dgm:t>
        <a:bodyPr/>
        <a:lstStyle/>
        <a:p>
          <a:r>
            <a:rPr lang="en-US" dirty="0"/>
            <a:t>Generate Code</a:t>
          </a:r>
        </a:p>
      </dgm:t>
    </dgm:pt>
    <dgm:pt modelId="{357969B8-43CF-446F-86FE-B55652C1CB46}" type="parTrans" cxnId="{57FF6774-968A-45C1-8BA6-E5D40B9399A8}">
      <dgm:prSet/>
      <dgm:spPr/>
      <dgm:t>
        <a:bodyPr/>
        <a:lstStyle/>
        <a:p>
          <a:endParaRPr lang="en-US"/>
        </a:p>
      </dgm:t>
    </dgm:pt>
    <dgm:pt modelId="{8812786E-CC45-42EF-B80F-3FB2AA1BF20D}" type="sibTrans" cxnId="{57FF6774-968A-45C1-8BA6-E5D40B9399A8}">
      <dgm:prSet/>
      <dgm:spPr/>
      <dgm:t>
        <a:bodyPr/>
        <a:lstStyle/>
        <a:p>
          <a:endParaRPr lang="en-US"/>
        </a:p>
      </dgm:t>
    </dgm:pt>
    <dgm:pt modelId="{5545EDFF-1BFC-43EE-A8A6-B5FC89D08C3C}">
      <dgm:prSet/>
      <dgm:spPr/>
      <dgm:t>
        <a:bodyPr/>
        <a:lstStyle/>
        <a:p>
          <a:r>
            <a:rPr lang="en-US" dirty="0"/>
            <a:t>Recognize those pattern in new Data</a:t>
          </a:r>
        </a:p>
      </dgm:t>
    </dgm:pt>
    <dgm:pt modelId="{B39F95F0-586B-4E44-BA5E-882519008B2F}" type="parTrans" cxnId="{19B1353E-57F8-4CC1-99BA-A387891CBB1F}">
      <dgm:prSet/>
      <dgm:spPr/>
      <dgm:t>
        <a:bodyPr/>
        <a:lstStyle/>
        <a:p>
          <a:endParaRPr lang="en-US"/>
        </a:p>
      </dgm:t>
    </dgm:pt>
    <dgm:pt modelId="{8E4D5C17-CCAB-4225-8687-3DA53206DE94}" type="sibTrans" cxnId="{19B1353E-57F8-4CC1-99BA-A387891CBB1F}">
      <dgm:prSet/>
      <dgm:spPr/>
      <dgm:t>
        <a:bodyPr/>
        <a:lstStyle/>
        <a:p>
          <a:endParaRPr lang="en-US"/>
        </a:p>
      </dgm:t>
    </dgm:pt>
    <dgm:pt modelId="{9A5EEDC7-1621-4A04-8549-A2D08D3ED6BD}" type="pres">
      <dgm:prSet presAssocID="{570BEA83-A6D9-4FCB-9C9E-DF0F1E357237}" presName="root" presStyleCnt="0">
        <dgm:presLayoutVars>
          <dgm:dir/>
          <dgm:resizeHandles val="exact"/>
        </dgm:presLayoutVars>
      </dgm:prSet>
      <dgm:spPr/>
      <dgm:t>
        <a:bodyPr/>
        <a:lstStyle/>
        <a:p>
          <a:endParaRPr lang="en-US"/>
        </a:p>
      </dgm:t>
    </dgm:pt>
    <dgm:pt modelId="{48F7BDB7-1692-476F-B921-AECCE5E85C43}" type="pres">
      <dgm:prSet presAssocID="{8389CD5F-26A2-487C-B470-815DFA51DB21}" presName="compNode" presStyleCnt="0"/>
      <dgm:spPr/>
    </dgm:pt>
    <dgm:pt modelId="{8DD0BB7E-FA17-4876-96BF-9D1FE3AD09DD}" type="pres">
      <dgm:prSet presAssocID="{8389CD5F-26A2-487C-B470-815DFA51DB21}" presName="bgRect" presStyleLbl="bgShp" presStyleIdx="0" presStyleCnt="3"/>
      <dgm:spPr/>
    </dgm:pt>
    <dgm:pt modelId="{9CFDA691-DD0D-4A99-9584-7BA1FD34574E}" type="pres">
      <dgm:prSet presAssocID="{8389CD5F-26A2-487C-B470-815DFA51DB2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
              </a:ext>
            </a:extLst>
          </a:blip>
          <a:stretch>
            <a:fillRect/>
          </a:stretch>
        </a:blipFill>
        <a:ln>
          <a:noFill/>
        </a:ln>
      </dgm:spPr>
      <dgm:extLst>
        <a:ext uri="{E40237B7-FDA0-4F09-8148-C483321AD2D9}">
          <dgm14:cNvPr xmlns:dgm14="http://schemas.microsoft.com/office/drawing/2010/diagram" xmlns="" id="0" name="" descr="Research"/>
        </a:ext>
      </dgm:extLst>
    </dgm:pt>
    <dgm:pt modelId="{06F4FFE7-DAEB-4381-8D8A-178E43F723D4}" type="pres">
      <dgm:prSet presAssocID="{8389CD5F-26A2-487C-B470-815DFA51DB21}" presName="spaceRect" presStyleCnt="0"/>
      <dgm:spPr/>
    </dgm:pt>
    <dgm:pt modelId="{4A149CEF-DFBD-47BE-984C-BF0F9B5307E1}" type="pres">
      <dgm:prSet presAssocID="{8389CD5F-26A2-487C-B470-815DFA51DB21}" presName="parTx" presStyleLbl="revTx" presStyleIdx="0" presStyleCnt="3">
        <dgm:presLayoutVars>
          <dgm:chMax val="0"/>
          <dgm:chPref val="0"/>
        </dgm:presLayoutVars>
      </dgm:prSet>
      <dgm:spPr/>
      <dgm:t>
        <a:bodyPr/>
        <a:lstStyle/>
        <a:p>
          <a:endParaRPr lang="en-US"/>
        </a:p>
      </dgm:t>
    </dgm:pt>
    <dgm:pt modelId="{48893ACA-8051-4E8E-9E13-ABF581B7C372}" type="pres">
      <dgm:prSet presAssocID="{8A16D71F-5EAD-462A-87CD-8CD9174E08CB}" presName="sibTrans" presStyleCnt="0"/>
      <dgm:spPr/>
    </dgm:pt>
    <dgm:pt modelId="{D2D5FD87-2036-470A-A2ED-CC8D7E57F89B}" type="pres">
      <dgm:prSet presAssocID="{624191F5-CE1E-4AFB-82F4-9F96474CCE25}" presName="compNode" presStyleCnt="0"/>
      <dgm:spPr/>
    </dgm:pt>
    <dgm:pt modelId="{13225FF3-DB4D-4603-8C1D-1C50186F2C0D}" type="pres">
      <dgm:prSet presAssocID="{624191F5-CE1E-4AFB-82F4-9F96474CCE25}" presName="bgRect" presStyleLbl="bgShp" presStyleIdx="1" presStyleCnt="3"/>
      <dgm:spPr/>
    </dgm:pt>
    <dgm:pt modelId="{0EB71079-FA5D-4ED7-9799-7494671432C4}" type="pres">
      <dgm:prSet presAssocID="{624191F5-CE1E-4AFB-82F4-9F96474CCE25}"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xmlns="" val="0"/>
              </a:ext>
            </a:extLst>
          </a:blip>
          <a:srcRect/>
          <a:stretch>
            <a:fillRect/>
          </a:stretch>
        </a:blipFill>
        <a:ln>
          <a:noFill/>
        </a:ln>
      </dgm:spPr>
    </dgm:pt>
    <dgm:pt modelId="{F7443ECD-9D8F-44F7-BE71-5F6549779CCC}" type="pres">
      <dgm:prSet presAssocID="{624191F5-CE1E-4AFB-82F4-9F96474CCE25}" presName="spaceRect" presStyleCnt="0"/>
      <dgm:spPr/>
    </dgm:pt>
    <dgm:pt modelId="{CDC92C99-F0C4-4488-8402-AEF3B3BD8A86}" type="pres">
      <dgm:prSet presAssocID="{624191F5-CE1E-4AFB-82F4-9F96474CCE25}" presName="parTx" presStyleLbl="revTx" presStyleIdx="1" presStyleCnt="3">
        <dgm:presLayoutVars>
          <dgm:chMax val="0"/>
          <dgm:chPref val="0"/>
        </dgm:presLayoutVars>
      </dgm:prSet>
      <dgm:spPr/>
      <dgm:t>
        <a:bodyPr/>
        <a:lstStyle/>
        <a:p>
          <a:endParaRPr lang="en-US"/>
        </a:p>
      </dgm:t>
    </dgm:pt>
    <dgm:pt modelId="{23881CAE-F481-4F2E-B9A1-70CAA4F4EF94}" type="pres">
      <dgm:prSet presAssocID="{8812786E-CC45-42EF-B80F-3FB2AA1BF20D}" presName="sibTrans" presStyleCnt="0"/>
      <dgm:spPr/>
    </dgm:pt>
    <dgm:pt modelId="{6CFBC47C-600F-449D-9C78-27331D0F1DFA}" type="pres">
      <dgm:prSet presAssocID="{5545EDFF-1BFC-43EE-A8A6-B5FC89D08C3C}" presName="compNode" presStyleCnt="0"/>
      <dgm:spPr/>
    </dgm:pt>
    <dgm:pt modelId="{5AEE3D13-3AE2-4518-91CF-86D2EA6C4A63}" type="pres">
      <dgm:prSet presAssocID="{5545EDFF-1BFC-43EE-A8A6-B5FC89D08C3C}" presName="bgRect" presStyleLbl="bgShp" presStyleIdx="2" presStyleCnt="3"/>
      <dgm:spPr/>
    </dgm:pt>
    <dgm:pt modelId="{3C16EE66-9F53-4DAD-A199-A4666D9F2038}" type="pres">
      <dgm:prSet presAssocID="{5545EDFF-1BFC-43EE-A8A6-B5FC89D08C3C}"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
              </a:ext>
            </a:extLst>
          </a:blip>
          <a:stretch>
            <a:fillRect/>
          </a:stretch>
        </a:blipFill>
        <a:ln>
          <a:noFill/>
        </a:ln>
      </dgm:spPr>
      <dgm:extLst>
        <a:ext uri="{E40237B7-FDA0-4F09-8148-C483321AD2D9}">
          <dgm14:cNvPr xmlns:dgm14="http://schemas.microsoft.com/office/drawing/2010/diagram" xmlns="" id="0" name="" descr="Maze"/>
        </a:ext>
      </dgm:extLst>
    </dgm:pt>
    <dgm:pt modelId="{50F3BE3A-F123-4942-B759-AA875DCA3345}" type="pres">
      <dgm:prSet presAssocID="{5545EDFF-1BFC-43EE-A8A6-B5FC89D08C3C}" presName="spaceRect" presStyleCnt="0"/>
      <dgm:spPr/>
    </dgm:pt>
    <dgm:pt modelId="{EA00798E-1DDE-4B63-8DAD-222B489E02E9}" type="pres">
      <dgm:prSet presAssocID="{5545EDFF-1BFC-43EE-A8A6-B5FC89D08C3C}" presName="parTx" presStyleLbl="revTx" presStyleIdx="2" presStyleCnt="3">
        <dgm:presLayoutVars>
          <dgm:chMax val="0"/>
          <dgm:chPref val="0"/>
        </dgm:presLayoutVars>
      </dgm:prSet>
      <dgm:spPr/>
      <dgm:t>
        <a:bodyPr/>
        <a:lstStyle/>
        <a:p>
          <a:endParaRPr lang="en-US"/>
        </a:p>
      </dgm:t>
    </dgm:pt>
  </dgm:ptLst>
  <dgm:cxnLst>
    <dgm:cxn modelId="{80211352-32B9-452C-A609-A32DA5260596}" type="presOf" srcId="{8389CD5F-26A2-487C-B470-815DFA51DB21}" destId="{4A149CEF-DFBD-47BE-984C-BF0F9B5307E1}" srcOrd="0" destOrd="0" presId="urn:microsoft.com/office/officeart/2018/2/layout/IconVerticalSolidList"/>
    <dgm:cxn modelId="{8C077346-4201-4EE5-9261-50D86DD3A2A9}" type="presOf" srcId="{624191F5-CE1E-4AFB-82F4-9F96474CCE25}" destId="{CDC92C99-F0C4-4488-8402-AEF3B3BD8A86}" srcOrd="0" destOrd="0" presId="urn:microsoft.com/office/officeart/2018/2/layout/IconVerticalSolidList"/>
    <dgm:cxn modelId="{1BC49E63-478B-4631-B38E-4920E2C771EF}" type="presOf" srcId="{5545EDFF-1BFC-43EE-A8A6-B5FC89D08C3C}" destId="{EA00798E-1DDE-4B63-8DAD-222B489E02E9}" srcOrd="0" destOrd="0" presId="urn:microsoft.com/office/officeart/2018/2/layout/IconVerticalSolidList"/>
    <dgm:cxn modelId="{FDFF26E8-6350-4396-992D-5871FE2EA516}" srcId="{570BEA83-A6D9-4FCB-9C9E-DF0F1E357237}" destId="{8389CD5F-26A2-487C-B470-815DFA51DB21}" srcOrd="0" destOrd="0" parTransId="{2DD65961-4BAE-4485-A188-FA97A3C9072C}" sibTransId="{8A16D71F-5EAD-462A-87CD-8CD9174E08CB}"/>
    <dgm:cxn modelId="{A32DA559-11B4-4A66-99AB-DEB6E4F6AEC0}" type="presOf" srcId="{570BEA83-A6D9-4FCB-9C9E-DF0F1E357237}" destId="{9A5EEDC7-1621-4A04-8549-A2D08D3ED6BD}" srcOrd="0" destOrd="0" presId="urn:microsoft.com/office/officeart/2018/2/layout/IconVerticalSolidList"/>
    <dgm:cxn modelId="{57FF6774-968A-45C1-8BA6-E5D40B9399A8}" srcId="{570BEA83-A6D9-4FCB-9C9E-DF0F1E357237}" destId="{624191F5-CE1E-4AFB-82F4-9F96474CCE25}" srcOrd="1" destOrd="0" parTransId="{357969B8-43CF-446F-86FE-B55652C1CB46}" sibTransId="{8812786E-CC45-42EF-B80F-3FB2AA1BF20D}"/>
    <dgm:cxn modelId="{19B1353E-57F8-4CC1-99BA-A387891CBB1F}" srcId="{570BEA83-A6D9-4FCB-9C9E-DF0F1E357237}" destId="{5545EDFF-1BFC-43EE-A8A6-B5FC89D08C3C}" srcOrd="2" destOrd="0" parTransId="{B39F95F0-586B-4E44-BA5E-882519008B2F}" sibTransId="{8E4D5C17-CCAB-4225-8687-3DA53206DE94}"/>
    <dgm:cxn modelId="{ED889F03-37F0-4389-9903-D50F93C8AE5C}" type="presParOf" srcId="{9A5EEDC7-1621-4A04-8549-A2D08D3ED6BD}" destId="{48F7BDB7-1692-476F-B921-AECCE5E85C43}" srcOrd="0" destOrd="0" presId="urn:microsoft.com/office/officeart/2018/2/layout/IconVerticalSolidList"/>
    <dgm:cxn modelId="{D190DC18-F092-486F-9671-22CEFDF6DEFA}" type="presParOf" srcId="{48F7BDB7-1692-476F-B921-AECCE5E85C43}" destId="{8DD0BB7E-FA17-4876-96BF-9D1FE3AD09DD}" srcOrd="0" destOrd="0" presId="urn:microsoft.com/office/officeart/2018/2/layout/IconVerticalSolidList"/>
    <dgm:cxn modelId="{500C9244-9A61-4E19-8A08-3B40CB09F1C5}" type="presParOf" srcId="{48F7BDB7-1692-476F-B921-AECCE5E85C43}" destId="{9CFDA691-DD0D-4A99-9584-7BA1FD34574E}" srcOrd="1" destOrd="0" presId="urn:microsoft.com/office/officeart/2018/2/layout/IconVerticalSolidList"/>
    <dgm:cxn modelId="{E4634C8D-8898-4164-92DD-1D53EA08C03F}" type="presParOf" srcId="{48F7BDB7-1692-476F-B921-AECCE5E85C43}" destId="{06F4FFE7-DAEB-4381-8D8A-178E43F723D4}" srcOrd="2" destOrd="0" presId="urn:microsoft.com/office/officeart/2018/2/layout/IconVerticalSolidList"/>
    <dgm:cxn modelId="{EAB014F1-0CF6-4E56-96D3-F600AE74DF42}" type="presParOf" srcId="{48F7BDB7-1692-476F-B921-AECCE5E85C43}" destId="{4A149CEF-DFBD-47BE-984C-BF0F9B5307E1}" srcOrd="3" destOrd="0" presId="urn:microsoft.com/office/officeart/2018/2/layout/IconVerticalSolidList"/>
    <dgm:cxn modelId="{18342623-D904-41EE-A0AD-4F7268C18C23}" type="presParOf" srcId="{9A5EEDC7-1621-4A04-8549-A2D08D3ED6BD}" destId="{48893ACA-8051-4E8E-9E13-ABF581B7C372}" srcOrd="1" destOrd="0" presId="urn:microsoft.com/office/officeart/2018/2/layout/IconVerticalSolidList"/>
    <dgm:cxn modelId="{BFC97EE2-F542-474B-929C-D1F4AFE47AE5}" type="presParOf" srcId="{9A5EEDC7-1621-4A04-8549-A2D08D3ED6BD}" destId="{D2D5FD87-2036-470A-A2ED-CC8D7E57F89B}" srcOrd="2" destOrd="0" presId="urn:microsoft.com/office/officeart/2018/2/layout/IconVerticalSolidList"/>
    <dgm:cxn modelId="{C18194DA-06D5-49BE-91F1-256451FF95FC}" type="presParOf" srcId="{D2D5FD87-2036-470A-A2ED-CC8D7E57F89B}" destId="{13225FF3-DB4D-4603-8C1D-1C50186F2C0D}" srcOrd="0" destOrd="0" presId="urn:microsoft.com/office/officeart/2018/2/layout/IconVerticalSolidList"/>
    <dgm:cxn modelId="{28A23904-5C55-4B2F-9C0F-D46583DE069C}" type="presParOf" srcId="{D2D5FD87-2036-470A-A2ED-CC8D7E57F89B}" destId="{0EB71079-FA5D-4ED7-9799-7494671432C4}" srcOrd="1" destOrd="0" presId="urn:microsoft.com/office/officeart/2018/2/layout/IconVerticalSolidList"/>
    <dgm:cxn modelId="{31F35AFF-769E-4540-9248-9FEAE20DF4CC}" type="presParOf" srcId="{D2D5FD87-2036-470A-A2ED-CC8D7E57F89B}" destId="{F7443ECD-9D8F-44F7-BE71-5F6549779CCC}" srcOrd="2" destOrd="0" presId="urn:microsoft.com/office/officeart/2018/2/layout/IconVerticalSolidList"/>
    <dgm:cxn modelId="{70A1E606-F286-483F-83A4-533116CB5B3E}" type="presParOf" srcId="{D2D5FD87-2036-470A-A2ED-CC8D7E57F89B}" destId="{CDC92C99-F0C4-4488-8402-AEF3B3BD8A86}" srcOrd="3" destOrd="0" presId="urn:microsoft.com/office/officeart/2018/2/layout/IconVerticalSolidList"/>
    <dgm:cxn modelId="{545268E0-4AD3-492D-AF1B-158280E8FA94}" type="presParOf" srcId="{9A5EEDC7-1621-4A04-8549-A2D08D3ED6BD}" destId="{23881CAE-F481-4F2E-B9A1-70CAA4F4EF94}" srcOrd="3" destOrd="0" presId="urn:microsoft.com/office/officeart/2018/2/layout/IconVerticalSolidList"/>
    <dgm:cxn modelId="{27575DE3-8427-4BB6-916C-B46FE3AA5D67}" type="presParOf" srcId="{9A5EEDC7-1621-4A04-8549-A2D08D3ED6BD}" destId="{6CFBC47C-600F-449D-9C78-27331D0F1DFA}" srcOrd="4" destOrd="0" presId="urn:microsoft.com/office/officeart/2018/2/layout/IconVerticalSolidList"/>
    <dgm:cxn modelId="{58F12C57-1B47-46DC-AF63-4F2E605C5914}" type="presParOf" srcId="{6CFBC47C-600F-449D-9C78-27331D0F1DFA}" destId="{5AEE3D13-3AE2-4518-91CF-86D2EA6C4A63}" srcOrd="0" destOrd="0" presId="urn:microsoft.com/office/officeart/2018/2/layout/IconVerticalSolidList"/>
    <dgm:cxn modelId="{88FC4932-C3C0-488F-927B-0E2C2A3F331C}" type="presParOf" srcId="{6CFBC47C-600F-449D-9C78-27331D0F1DFA}" destId="{3C16EE66-9F53-4DAD-A199-A4666D9F2038}" srcOrd="1" destOrd="0" presId="urn:microsoft.com/office/officeart/2018/2/layout/IconVerticalSolidList"/>
    <dgm:cxn modelId="{0B226D6D-1699-4025-B2BB-1C1781CE3807}" type="presParOf" srcId="{6CFBC47C-600F-449D-9C78-27331D0F1DFA}" destId="{50F3BE3A-F123-4942-B759-AA875DCA3345}" srcOrd="2" destOrd="0" presId="urn:microsoft.com/office/officeart/2018/2/layout/IconVerticalSolidList"/>
    <dgm:cxn modelId="{874642B5-69AF-4B7F-9197-20ED823D3D4E}" type="presParOf" srcId="{6CFBC47C-600F-449D-9C78-27331D0F1DFA}" destId="{EA00798E-1DDE-4B63-8DAD-222B489E02E9}" srcOrd="3" destOrd="0" presId="urn:microsoft.com/office/officeart/2018/2/layout/IconVerticalSolidList"/>
  </dgm:cxnLst>
  <dgm:bg/>
  <dgm:whole/>
</dgm:dataModel>
</file>

<file path=ppt/diagrams/data5.xml><?xml version="1.0" encoding="utf-8"?>
<dgm:dataModel xmlns:dgm="http://schemas.openxmlformats.org/drawingml/2006/diagram" xmlns:a="http://schemas.openxmlformats.org/drawingml/2006/main">
  <dgm:ptLst>
    <dgm:pt modelId="{C4D4757C-CBB5-47DE-AEFD-1FC6228E3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17A2234-50C7-4E94-B3C2-F3260DFDCD14}">
      <dgm:prSet/>
      <dgm:spPr/>
      <dgm:t>
        <a:bodyPr/>
        <a:lstStyle/>
        <a:p>
          <a:r>
            <a:rPr lang="en-IN" b="1" dirty="0"/>
            <a:t>Storage</a:t>
          </a:r>
          <a:r>
            <a:rPr lang="en-IN" dirty="0"/>
            <a:t> – HDFS –&gt; Azure Data Lake...</a:t>
          </a:r>
          <a:endParaRPr lang="en-US" dirty="0"/>
        </a:p>
      </dgm:t>
    </dgm:pt>
    <dgm:pt modelId="{442CFE56-349C-41CB-8821-7A8BA23A23F3}" type="parTrans" cxnId="{E1627184-0D13-40E0-A75D-87DC7C3668CF}">
      <dgm:prSet/>
      <dgm:spPr/>
      <dgm:t>
        <a:bodyPr/>
        <a:lstStyle/>
        <a:p>
          <a:endParaRPr lang="en-US"/>
        </a:p>
      </dgm:t>
    </dgm:pt>
    <dgm:pt modelId="{780780AD-0188-4063-BBA0-7358CD06811D}" type="sibTrans" cxnId="{E1627184-0D13-40E0-A75D-87DC7C3668CF}">
      <dgm:prSet/>
      <dgm:spPr/>
      <dgm:t>
        <a:bodyPr/>
        <a:lstStyle/>
        <a:p>
          <a:endParaRPr lang="en-US"/>
        </a:p>
      </dgm:t>
    </dgm:pt>
    <dgm:pt modelId="{22166F08-351F-4F8B-B7C9-18956F68B7AE}">
      <dgm:prSet/>
      <dgm:spPr/>
      <dgm:t>
        <a:bodyPr/>
        <a:lstStyle/>
        <a:p>
          <a:r>
            <a:rPr lang="en-IN" b="1" dirty="0"/>
            <a:t>Processing</a:t>
          </a:r>
          <a:r>
            <a:rPr lang="en-IN" dirty="0"/>
            <a:t> – Map Reduce –&gt; Azure Kubernetes cluster, Azure Synapse Analytics, Azure Databricks...</a:t>
          </a:r>
          <a:endParaRPr lang="en-US" dirty="0"/>
        </a:p>
      </dgm:t>
    </dgm:pt>
    <dgm:pt modelId="{C4564005-7F8E-4AA0-9A96-49F801D88E97}" type="parTrans" cxnId="{E9C53D7A-5930-46E2-9480-61CD961A06A0}">
      <dgm:prSet/>
      <dgm:spPr/>
      <dgm:t>
        <a:bodyPr/>
        <a:lstStyle/>
        <a:p>
          <a:endParaRPr lang="en-US"/>
        </a:p>
      </dgm:t>
    </dgm:pt>
    <dgm:pt modelId="{3D38FA08-C5B1-4A2D-BECA-D247E74AAF89}" type="sibTrans" cxnId="{E9C53D7A-5930-46E2-9480-61CD961A06A0}">
      <dgm:prSet/>
      <dgm:spPr/>
      <dgm:t>
        <a:bodyPr/>
        <a:lstStyle/>
        <a:p>
          <a:endParaRPr lang="en-US"/>
        </a:p>
      </dgm:t>
    </dgm:pt>
    <dgm:pt modelId="{05D15A88-6683-4475-90D2-A5EAAD1BE317}">
      <dgm:prSet/>
      <dgm:spPr/>
      <dgm:t>
        <a:bodyPr/>
        <a:lstStyle/>
        <a:p>
          <a:r>
            <a:rPr lang="en-IN" b="1" dirty="0"/>
            <a:t>Resources elasticity </a:t>
          </a:r>
          <a:r>
            <a:rPr lang="en-IN" dirty="0"/>
            <a:t>-&gt; Create as you go via Automation scripts (</a:t>
          </a:r>
          <a:r>
            <a:rPr lang="en-IN" dirty="0" err="1"/>
            <a:t>Powershell</a:t>
          </a:r>
          <a:r>
            <a:rPr lang="en-IN" dirty="0"/>
            <a:t>, </a:t>
          </a:r>
          <a:r>
            <a:rPr lang="en-IN" dirty="0" err="1"/>
            <a:t>Ansible</a:t>
          </a:r>
          <a:r>
            <a:rPr lang="en-IN" dirty="0"/>
            <a:t>). That too Synapse take care of resource computation by itself “server as service”.</a:t>
          </a:r>
          <a:endParaRPr lang="en-US" dirty="0"/>
        </a:p>
      </dgm:t>
    </dgm:pt>
    <dgm:pt modelId="{0D36FA06-F365-401B-B2AD-D2B70BE4C777}" type="parTrans" cxnId="{2EFABE10-4B99-4983-9574-A56E90E4FC5A}">
      <dgm:prSet/>
      <dgm:spPr/>
      <dgm:t>
        <a:bodyPr/>
        <a:lstStyle/>
        <a:p>
          <a:endParaRPr lang="en-US"/>
        </a:p>
      </dgm:t>
    </dgm:pt>
    <dgm:pt modelId="{760BEAF6-426E-4C73-BE54-C48499C2EC76}" type="sibTrans" cxnId="{2EFABE10-4B99-4983-9574-A56E90E4FC5A}">
      <dgm:prSet/>
      <dgm:spPr/>
      <dgm:t>
        <a:bodyPr/>
        <a:lstStyle/>
        <a:p>
          <a:endParaRPr lang="en-US"/>
        </a:p>
      </dgm:t>
    </dgm:pt>
    <dgm:pt modelId="{BDCE0B9C-7A3F-48C0-BEC4-0A4D9E514B3D}" type="pres">
      <dgm:prSet presAssocID="{C4D4757C-CBB5-47DE-AEFD-1FC6228E3CC0}" presName="root" presStyleCnt="0">
        <dgm:presLayoutVars>
          <dgm:dir/>
          <dgm:resizeHandles val="exact"/>
        </dgm:presLayoutVars>
      </dgm:prSet>
      <dgm:spPr/>
      <dgm:t>
        <a:bodyPr/>
        <a:lstStyle/>
        <a:p>
          <a:endParaRPr lang="en-US"/>
        </a:p>
      </dgm:t>
    </dgm:pt>
    <dgm:pt modelId="{A725A2A3-8ADC-4507-9EDB-6F514BC7DE1D}" type="pres">
      <dgm:prSet presAssocID="{D17A2234-50C7-4E94-B3C2-F3260DFDCD14}" presName="compNode" presStyleCnt="0"/>
      <dgm:spPr/>
    </dgm:pt>
    <dgm:pt modelId="{9C4DA485-7E9C-4C97-AAE6-76DA2AF6D36D}" type="pres">
      <dgm:prSet presAssocID="{D17A2234-50C7-4E94-B3C2-F3260DFDCD14}" presName="bgRect" presStyleLbl="bgShp" presStyleIdx="0" presStyleCnt="3"/>
      <dgm:spPr/>
    </dgm:pt>
    <dgm:pt modelId="{EBC88E6C-906D-4A6C-A5F1-BCE349DC74B8}" type="pres">
      <dgm:prSet presAssocID="{D17A2234-50C7-4E94-B3C2-F3260DFDCD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
              </a:ext>
            </a:extLst>
          </a:blip>
          <a:stretch>
            <a:fillRect/>
          </a:stretch>
        </a:blipFill>
        <a:ln>
          <a:noFill/>
        </a:ln>
      </dgm:spPr>
      <dgm:extLst>
        <a:ext uri="{E40237B7-FDA0-4F09-8148-C483321AD2D9}">
          <dgm14:cNvPr xmlns:dgm14="http://schemas.microsoft.com/office/drawing/2010/diagram" xmlns="" id="0" name="" descr="Database"/>
        </a:ext>
      </dgm:extLst>
    </dgm:pt>
    <dgm:pt modelId="{3745DAEF-81C5-4815-AE31-0F27B9F44FD9}" type="pres">
      <dgm:prSet presAssocID="{D17A2234-50C7-4E94-B3C2-F3260DFDCD14}" presName="spaceRect" presStyleCnt="0"/>
      <dgm:spPr/>
    </dgm:pt>
    <dgm:pt modelId="{0FBA301D-99F0-4F20-81A1-3121E270FF1F}" type="pres">
      <dgm:prSet presAssocID="{D17A2234-50C7-4E94-B3C2-F3260DFDCD14}" presName="parTx" presStyleLbl="revTx" presStyleIdx="0" presStyleCnt="3">
        <dgm:presLayoutVars>
          <dgm:chMax val="0"/>
          <dgm:chPref val="0"/>
        </dgm:presLayoutVars>
      </dgm:prSet>
      <dgm:spPr/>
      <dgm:t>
        <a:bodyPr/>
        <a:lstStyle/>
        <a:p>
          <a:endParaRPr lang="en-US"/>
        </a:p>
      </dgm:t>
    </dgm:pt>
    <dgm:pt modelId="{3A733765-BE79-4D1C-8EA7-B606E0452821}" type="pres">
      <dgm:prSet presAssocID="{780780AD-0188-4063-BBA0-7358CD06811D}" presName="sibTrans" presStyleCnt="0"/>
      <dgm:spPr/>
    </dgm:pt>
    <dgm:pt modelId="{28D2EDFD-CC44-4E3B-AB3D-697CB2A53E24}" type="pres">
      <dgm:prSet presAssocID="{22166F08-351F-4F8B-B7C9-18956F68B7AE}" presName="compNode" presStyleCnt="0"/>
      <dgm:spPr/>
    </dgm:pt>
    <dgm:pt modelId="{471AEF96-5A15-45EC-B37C-185E5BB7B4A7}" type="pres">
      <dgm:prSet presAssocID="{22166F08-351F-4F8B-B7C9-18956F68B7AE}" presName="bgRect" presStyleLbl="bgShp" presStyleIdx="1" presStyleCnt="3"/>
      <dgm:spPr/>
    </dgm:pt>
    <dgm:pt modelId="{C4EA8D9E-F8A1-43AF-A701-11CAE7F2B5BF}" type="pres">
      <dgm:prSet presAssocID="{22166F08-351F-4F8B-B7C9-18956F68B7AE}"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xmlns="" val="0"/>
              </a:ext>
              <a:ext uri="{96DAC541-7B7A-43D3-8B79-37D633B846F1}">
                <asvg:svgBlip xmlns:asvg="http://schemas.microsoft.com/office/drawing/2016/SVG/main" xmlns="" r:embed=""/>
              </a:ext>
            </a:extLst>
          </a:blip>
          <a:stretch>
            <a:fillRect/>
          </a:stretch>
        </a:blipFill>
        <a:ln>
          <a:noFill/>
        </a:ln>
      </dgm:spPr>
      <dgm:extLst>
        <a:ext uri="{E40237B7-FDA0-4F09-8148-C483321AD2D9}">
          <dgm14:cNvPr xmlns:dgm14="http://schemas.microsoft.com/office/drawing/2010/diagram" xmlns="" id="0" name="" descr="Cloud"/>
        </a:ext>
      </dgm:extLst>
    </dgm:pt>
    <dgm:pt modelId="{9740484A-FCF6-4F0A-9F74-CF8FF89A87B6}" type="pres">
      <dgm:prSet presAssocID="{22166F08-351F-4F8B-B7C9-18956F68B7AE}" presName="spaceRect" presStyleCnt="0"/>
      <dgm:spPr/>
    </dgm:pt>
    <dgm:pt modelId="{A16180CD-179B-4F30-A375-B552F6239058}" type="pres">
      <dgm:prSet presAssocID="{22166F08-351F-4F8B-B7C9-18956F68B7AE}" presName="parTx" presStyleLbl="revTx" presStyleIdx="1" presStyleCnt="3">
        <dgm:presLayoutVars>
          <dgm:chMax val="0"/>
          <dgm:chPref val="0"/>
        </dgm:presLayoutVars>
      </dgm:prSet>
      <dgm:spPr/>
      <dgm:t>
        <a:bodyPr/>
        <a:lstStyle/>
        <a:p>
          <a:endParaRPr lang="en-US"/>
        </a:p>
      </dgm:t>
    </dgm:pt>
    <dgm:pt modelId="{55643A92-A3EA-43E0-A332-2A0781749967}" type="pres">
      <dgm:prSet presAssocID="{3D38FA08-C5B1-4A2D-BECA-D247E74AAF89}" presName="sibTrans" presStyleCnt="0"/>
      <dgm:spPr/>
    </dgm:pt>
    <dgm:pt modelId="{3B1C58B3-146C-4B1E-AA9E-375624880F26}" type="pres">
      <dgm:prSet presAssocID="{05D15A88-6683-4475-90D2-A5EAAD1BE317}" presName="compNode" presStyleCnt="0"/>
      <dgm:spPr/>
    </dgm:pt>
    <dgm:pt modelId="{64151A37-2B89-45C8-89AD-4F8EF4EFA22A}" type="pres">
      <dgm:prSet presAssocID="{05D15A88-6683-4475-90D2-A5EAAD1BE317}" presName="bgRect" presStyleLbl="bgShp" presStyleIdx="2" presStyleCnt="3"/>
      <dgm:spPr/>
    </dgm:pt>
    <dgm:pt modelId="{077DBE32-AC21-413C-991A-D9736FD857BD}" type="pres">
      <dgm:prSet presAssocID="{05D15A88-6683-4475-90D2-A5EAAD1BE317}"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
              </a:ext>
            </a:extLst>
          </a:blip>
          <a:stretch>
            <a:fillRect/>
          </a:stretch>
        </a:blipFill>
        <a:ln>
          <a:noFill/>
        </a:ln>
      </dgm:spPr>
      <dgm:extLst>
        <a:ext uri="{E40237B7-FDA0-4F09-8148-C483321AD2D9}">
          <dgm14:cNvPr xmlns:dgm14="http://schemas.microsoft.com/office/drawing/2010/diagram" xmlns="" id="0" name="" descr="Processor"/>
        </a:ext>
      </dgm:extLst>
    </dgm:pt>
    <dgm:pt modelId="{B8A615D7-A04B-4255-A369-C49D3C7EA359}" type="pres">
      <dgm:prSet presAssocID="{05D15A88-6683-4475-90D2-A5EAAD1BE317}" presName="spaceRect" presStyleCnt="0"/>
      <dgm:spPr/>
    </dgm:pt>
    <dgm:pt modelId="{C7C66610-C0C6-433C-8C44-48305110259E}" type="pres">
      <dgm:prSet presAssocID="{05D15A88-6683-4475-90D2-A5EAAD1BE317}" presName="parTx" presStyleLbl="revTx" presStyleIdx="2" presStyleCnt="3">
        <dgm:presLayoutVars>
          <dgm:chMax val="0"/>
          <dgm:chPref val="0"/>
        </dgm:presLayoutVars>
      </dgm:prSet>
      <dgm:spPr/>
      <dgm:t>
        <a:bodyPr/>
        <a:lstStyle/>
        <a:p>
          <a:endParaRPr lang="en-US"/>
        </a:p>
      </dgm:t>
    </dgm:pt>
  </dgm:ptLst>
  <dgm:cxnLst>
    <dgm:cxn modelId="{10A4E171-CC52-44BF-81C5-44BEB58BE704}" type="presOf" srcId="{05D15A88-6683-4475-90D2-A5EAAD1BE317}" destId="{C7C66610-C0C6-433C-8C44-48305110259E}" srcOrd="0" destOrd="0" presId="urn:microsoft.com/office/officeart/2018/2/layout/IconVerticalSolidList"/>
    <dgm:cxn modelId="{2EFABE10-4B99-4983-9574-A56E90E4FC5A}" srcId="{C4D4757C-CBB5-47DE-AEFD-1FC6228E3CC0}" destId="{05D15A88-6683-4475-90D2-A5EAAD1BE317}" srcOrd="2" destOrd="0" parTransId="{0D36FA06-F365-401B-B2AD-D2B70BE4C777}" sibTransId="{760BEAF6-426E-4C73-BE54-C48499C2EC76}"/>
    <dgm:cxn modelId="{45785D7E-AA6E-484B-893D-0AC2EE8016A6}" type="presOf" srcId="{22166F08-351F-4F8B-B7C9-18956F68B7AE}" destId="{A16180CD-179B-4F30-A375-B552F6239058}" srcOrd="0" destOrd="0" presId="urn:microsoft.com/office/officeart/2018/2/layout/IconVerticalSolidList"/>
    <dgm:cxn modelId="{E9C53D7A-5930-46E2-9480-61CD961A06A0}" srcId="{C4D4757C-CBB5-47DE-AEFD-1FC6228E3CC0}" destId="{22166F08-351F-4F8B-B7C9-18956F68B7AE}" srcOrd="1" destOrd="0" parTransId="{C4564005-7F8E-4AA0-9A96-49F801D88E97}" sibTransId="{3D38FA08-C5B1-4A2D-BECA-D247E74AAF89}"/>
    <dgm:cxn modelId="{B956F600-B17C-486F-AA29-C1E015BF7026}" type="presOf" srcId="{D17A2234-50C7-4E94-B3C2-F3260DFDCD14}" destId="{0FBA301D-99F0-4F20-81A1-3121E270FF1F}" srcOrd="0" destOrd="0" presId="urn:microsoft.com/office/officeart/2018/2/layout/IconVerticalSolidList"/>
    <dgm:cxn modelId="{E1627184-0D13-40E0-A75D-87DC7C3668CF}" srcId="{C4D4757C-CBB5-47DE-AEFD-1FC6228E3CC0}" destId="{D17A2234-50C7-4E94-B3C2-F3260DFDCD14}" srcOrd="0" destOrd="0" parTransId="{442CFE56-349C-41CB-8821-7A8BA23A23F3}" sibTransId="{780780AD-0188-4063-BBA0-7358CD06811D}"/>
    <dgm:cxn modelId="{3D2A9D4F-EBC7-4ED7-A7B6-9E4605715A01}" type="presOf" srcId="{C4D4757C-CBB5-47DE-AEFD-1FC6228E3CC0}" destId="{BDCE0B9C-7A3F-48C0-BEC4-0A4D9E514B3D}" srcOrd="0" destOrd="0" presId="urn:microsoft.com/office/officeart/2018/2/layout/IconVerticalSolidList"/>
    <dgm:cxn modelId="{34B000AF-4B79-4F96-BC41-0C2212A0114C}" type="presParOf" srcId="{BDCE0B9C-7A3F-48C0-BEC4-0A4D9E514B3D}" destId="{A725A2A3-8ADC-4507-9EDB-6F514BC7DE1D}" srcOrd="0" destOrd="0" presId="urn:microsoft.com/office/officeart/2018/2/layout/IconVerticalSolidList"/>
    <dgm:cxn modelId="{A015664A-7F2F-496A-87B5-8295951560E0}" type="presParOf" srcId="{A725A2A3-8ADC-4507-9EDB-6F514BC7DE1D}" destId="{9C4DA485-7E9C-4C97-AAE6-76DA2AF6D36D}" srcOrd="0" destOrd="0" presId="urn:microsoft.com/office/officeart/2018/2/layout/IconVerticalSolidList"/>
    <dgm:cxn modelId="{F06C259F-1E3D-4D3B-94C6-3BEB4C1E7B80}" type="presParOf" srcId="{A725A2A3-8ADC-4507-9EDB-6F514BC7DE1D}" destId="{EBC88E6C-906D-4A6C-A5F1-BCE349DC74B8}" srcOrd="1" destOrd="0" presId="urn:microsoft.com/office/officeart/2018/2/layout/IconVerticalSolidList"/>
    <dgm:cxn modelId="{186990A9-47BB-45EA-897F-B6B4681B1BE1}" type="presParOf" srcId="{A725A2A3-8ADC-4507-9EDB-6F514BC7DE1D}" destId="{3745DAEF-81C5-4815-AE31-0F27B9F44FD9}" srcOrd="2" destOrd="0" presId="urn:microsoft.com/office/officeart/2018/2/layout/IconVerticalSolidList"/>
    <dgm:cxn modelId="{A4066843-E81D-4DEB-A84E-BAE50CC85924}" type="presParOf" srcId="{A725A2A3-8ADC-4507-9EDB-6F514BC7DE1D}" destId="{0FBA301D-99F0-4F20-81A1-3121E270FF1F}" srcOrd="3" destOrd="0" presId="urn:microsoft.com/office/officeart/2018/2/layout/IconVerticalSolidList"/>
    <dgm:cxn modelId="{69EB7923-2D8D-443C-88B9-C0055087DBE2}" type="presParOf" srcId="{BDCE0B9C-7A3F-48C0-BEC4-0A4D9E514B3D}" destId="{3A733765-BE79-4D1C-8EA7-B606E0452821}" srcOrd="1" destOrd="0" presId="urn:microsoft.com/office/officeart/2018/2/layout/IconVerticalSolidList"/>
    <dgm:cxn modelId="{A7B6D7EB-13F4-4FCA-BC53-D89CAAC66A74}" type="presParOf" srcId="{BDCE0B9C-7A3F-48C0-BEC4-0A4D9E514B3D}" destId="{28D2EDFD-CC44-4E3B-AB3D-697CB2A53E24}" srcOrd="2" destOrd="0" presId="urn:microsoft.com/office/officeart/2018/2/layout/IconVerticalSolidList"/>
    <dgm:cxn modelId="{CE693F76-48D3-44D6-9640-FCA625E387CD}" type="presParOf" srcId="{28D2EDFD-CC44-4E3B-AB3D-697CB2A53E24}" destId="{471AEF96-5A15-45EC-B37C-185E5BB7B4A7}" srcOrd="0" destOrd="0" presId="urn:microsoft.com/office/officeart/2018/2/layout/IconVerticalSolidList"/>
    <dgm:cxn modelId="{36928D10-7F22-4113-9EEF-4410E9C5C194}" type="presParOf" srcId="{28D2EDFD-CC44-4E3B-AB3D-697CB2A53E24}" destId="{C4EA8D9E-F8A1-43AF-A701-11CAE7F2B5BF}" srcOrd="1" destOrd="0" presId="urn:microsoft.com/office/officeart/2018/2/layout/IconVerticalSolidList"/>
    <dgm:cxn modelId="{7A7B1965-2695-4D89-BB2E-69F7A19D234A}" type="presParOf" srcId="{28D2EDFD-CC44-4E3B-AB3D-697CB2A53E24}" destId="{9740484A-FCF6-4F0A-9F74-CF8FF89A87B6}" srcOrd="2" destOrd="0" presId="urn:microsoft.com/office/officeart/2018/2/layout/IconVerticalSolidList"/>
    <dgm:cxn modelId="{BCE55A9E-4190-42E7-99BF-C12E231BAC59}" type="presParOf" srcId="{28D2EDFD-CC44-4E3B-AB3D-697CB2A53E24}" destId="{A16180CD-179B-4F30-A375-B552F6239058}" srcOrd="3" destOrd="0" presId="urn:microsoft.com/office/officeart/2018/2/layout/IconVerticalSolidList"/>
    <dgm:cxn modelId="{E7CF5D2E-63B3-4850-AA8C-AA7CCD177CD9}" type="presParOf" srcId="{BDCE0B9C-7A3F-48C0-BEC4-0A4D9E514B3D}" destId="{55643A92-A3EA-43E0-A332-2A0781749967}" srcOrd="3" destOrd="0" presId="urn:microsoft.com/office/officeart/2018/2/layout/IconVerticalSolidList"/>
    <dgm:cxn modelId="{E17A2335-0497-469F-8580-6702F0DF9A81}" type="presParOf" srcId="{BDCE0B9C-7A3F-48C0-BEC4-0A4D9E514B3D}" destId="{3B1C58B3-146C-4B1E-AA9E-375624880F26}" srcOrd="4" destOrd="0" presId="urn:microsoft.com/office/officeart/2018/2/layout/IconVerticalSolidList"/>
    <dgm:cxn modelId="{EF82D524-A877-4776-89AE-F4D351CF3E5A}" type="presParOf" srcId="{3B1C58B3-146C-4B1E-AA9E-375624880F26}" destId="{64151A37-2B89-45C8-89AD-4F8EF4EFA22A}" srcOrd="0" destOrd="0" presId="urn:microsoft.com/office/officeart/2018/2/layout/IconVerticalSolidList"/>
    <dgm:cxn modelId="{2CF569F0-C47C-48C5-B04B-AD71FCE51207}" type="presParOf" srcId="{3B1C58B3-146C-4B1E-AA9E-375624880F26}" destId="{077DBE32-AC21-413C-991A-D9736FD857BD}" srcOrd="1" destOrd="0" presId="urn:microsoft.com/office/officeart/2018/2/layout/IconVerticalSolidList"/>
    <dgm:cxn modelId="{4F235630-A35E-4551-BFA0-146F15FA9B29}" type="presParOf" srcId="{3B1C58B3-146C-4B1E-AA9E-375624880F26}" destId="{B8A615D7-A04B-4255-A369-C49D3C7EA359}" srcOrd="2" destOrd="0" presId="urn:microsoft.com/office/officeart/2018/2/layout/IconVerticalSolidList"/>
    <dgm:cxn modelId="{B9CA5241-CA18-4BED-8991-35FBD3EE0981}" type="presParOf" srcId="{3B1C58B3-146C-4B1E-AA9E-375624880F26}" destId="{C7C66610-C0C6-433C-8C44-48305110259E}" srcOrd="3" destOrd="0" presId="urn:microsoft.com/office/officeart/2018/2/layout/IconVerticalSolidList"/>
  </dgm:cxnLst>
  <dgm:bg/>
  <dgm:whole/>
</dgm:dataModel>
</file>

<file path=ppt/diagrams/data6.xml><?xml version="1.0" encoding="utf-8"?>
<dgm:dataModel xmlns:dgm="http://schemas.openxmlformats.org/drawingml/2006/diagram" xmlns:a="http://schemas.openxmlformats.org/drawingml/2006/main">
  <dgm:ptLst>
    <dgm:pt modelId="{68C24E06-DC65-4E64-A5BC-B00300EF09C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3C0200A-99D7-41DA-BF54-CDB1E1CBD3DE}">
      <dgm:prSet/>
      <dgm:spPr/>
      <dgm:t>
        <a:bodyPr/>
        <a:lstStyle/>
        <a:p>
          <a:pPr>
            <a:lnSpc>
              <a:spcPct val="100000"/>
            </a:lnSpc>
          </a:pPr>
          <a:r>
            <a:rPr lang="en-US" dirty="0"/>
            <a:t>Allowed to be conservative in investments.</a:t>
          </a:r>
        </a:p>
      </dgm:t>
    </dgm:pt>
    <dgm:pt modelId="{BA67BC67-1DF3-45C8-9F5F-AD2293026315}" type="parTrans" cxnId="{1D078184-00C6-4753-9DA8-36B9B8471EF4}">
      <dgm:prSet/>
      <dgm:spPr/>
      <dgm:t>
        <a:bodyPr/>
        <a:lstStyle/>
        <a:p>
          <a:endParaRPr lang="en-US"/>
        </a:p>
      </dgm:t>
    </dgm:pt>
    <dgm:pt modelId="{E2E98EDA-F03A-4BE7-A42B-492871197821}" type="sibTrans" cxnId="{1D078184-00C6-4753-9DA8-36B9B8471EF4}">
      <dgm:prSet/>
      <dgm:spPr/>
      <dgm:t>
        <a:bodyPr/>
        <a:lstStyle/>
        <a:p>
          <a:endParaRPr lang="en-US"/>
        </a:p>
      </dgm:t>
    </dgm:pt>
    <dgm:pt modelId="{148D7B3A-D319-4A22-B247-ED35C6A8E1D0}">
      <dgm:prSet/>
      <dgm:spPr/>
      <dgm:t>
        <a:bodyPr/>
        <a:lstStyle/>
        <a:p>
          <a:pPr>
            <a:lnSpc>
              <a:spcPct val="100000"/>
            </a:lnSpc>
          </a:pPr>
          <a:r>
            <a:rPr lang="en-US" dirty="0"/>
            <a:t>Crawl before you walk and walk before you run.</a:t>
          </a:r>
        </a:p>
      </dgm:t>
    </dgm:pt>
    <dgm:pt modelId="{A95CC621-104A-458A-9E18-B7E58665E3C0}" type="parTrans" cxnId="{0E16D7B2-539A-4871-8F13-D3A3CA80440C}">
      <dgm:prSet/>
      <dgm:spPr/>
      <dgm:t>
        <a:bodyPr/>
        <a:lstStyle/>
        <a:p>
          <a:endParaRPr lang="en-US"/>
        </a:p>
      </dgm:t>
    </dgm:pt>
    <dgm:pt modelId="{D561E968-D6B6-4CB3-AA5A-EEE107945AE4}" type="sibTrans" cxnId="{0E16D7B2-539A-4871-8F13-D3A3CA80440C}">
      <dgm:prSet/>
      <dgm:spPr/>
      <dgm:t>
        <a:bodyPr/>
        <a:lstStyle/>
        <a:p>
          <a:endParaRPr lang="en-US"/>
        </a:p>
      </dgm:t>
    </dgm:pt>
    <dgm:pt modelId="{D901B994-DDDC-4D17-9CA4-035437B2EE02}">
      <dgm:prSet/>
      <dgm:spPr/>
      <dgm:t>
        <a:bodyPr/>
        <a:lstStyle/>
        <a:p>
          <a:pPr>
            <a:lnSpc>
              <a:spcPct val="100000"/>
            </a:lnSpc>
          </a:pPr>
          <a:r>
            <a:rPr lang="en-US" dirty="0"/>
            <a:t>Elasticity both for Storage and Processing.</a:t>
          </a:r>
        </a:p>
      </dgm:t>
    </dgm:pt>
    <dgm:pt modelId="{62A13952-D429-48E9-9ABE-704638D717FF}" type="parTrans" cxnId="{22046BEE-CD2F-46AC-87B0-C809205DCDEE}">
      <dgm:prSet/>
      <dgm:spPr/>
      <dgm:t>
        <a:bodyPr/>
        <a:lstStyle/>
        <a:p>
          <a:endParaRPr lang="en-US"/>
        </a:p>
      </dgm:t>
    </dgm:pt>
    <dgm:pt modelId="{5F1A41B5-4B3C-4B23-8CB7-A3AE8B4F46A4}" type="sibTrans" cxnId="{22046BEE-CD2F-46AC-87B0-C809205DCDEE}">
      <dgm:prSet/>
      <dgm:spPr/>
      <dgm:t>
        <a:bodyPr/>
        <a:lstStyle/>
        <a:p>
          <a:endParaRPr lang="en-US"/>
        </a:p>
      </dgm:t>
    </dgm:pt>
    <dgm:pt modelId="{5B460BE9-1188-4D31-8C3F-FBCFBCA41DBA}" type="pres">
      <dgm:prSet presAssocID="{68C24E06-DC65-4E64-A5BC-B00300EF09C3}" presName="root" presStyleCnt="0">
        <dgm:presLayoutVars>
          <dgm:dir/>
          <dgm:resizeHandles val="exact"/>
        </dgm:presLayoutVars>
      </dgm:prSet>
      <dgm:spPr/>
      <dgm:t>
        <a:bodyPr/>
        <a:lstStyle/>
        <a:p>
          <a:endParaRPr lang="en-US"/>
        </a:p>
      </dgm:t>
    </dgm:pt>
    <dgm:pt modelId="{140B4471-1D6C-4832-AAA9-1741B3F1DE54}" type="pres">
      <dgm:prSet presAssocID="{C3C0200A-99D7-41DA-BF54-CDB1E1CBD3DE}" presName="compNode" presStyleCnt="0"/>
      <dgm:spPr/>
    </dgm:pt>
    <dgm:pt modelId="{360D197C-ACE8-453C-BBDD-B35AA38CD0E1}" type="pres">
      <dgm:prSet presAssocID="{C3C0200A-99D7-41DA-BF54-CDB1E1CBD3DE}" presName="bgRect" presStyleLbl="bgShp" presStyleIdx="0" presStyleCnt="3"/>
      <dgm:spPr/>
    </dgm:pt>
    <dgm:pt modelId="{1912FAEB-1119-4B9F-B4C6-22432379AEFD}" type="pres">
      <dgm:prSet presAssocID="{C3C0200A-99D7-41DA-BF54-CDB1E1CBD3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
              </a:ext>
            </a:extLst>
          </a:blip>
          <a:stretch>
            <a:fillRect/>
          </a:stretch>
        </a:blipFill>
        <a:ln>
          <a:noFill/>
        </a:ln>
      </dgm:spPr>
      <dgm:extLst>
        <a:ext uri="{E40237B7-FDA0-4F09-8148-C483321AD2D9}">
          <dgm14:cNvPr xmlns:dgm14="http://schemas.microsoft.com/office/drawing/2010/diagram" xmlns="" id="0" name="" descr="Bitcoin"/>
        </a:ext>
      </dgm:extLst>
    </dgm:pt>
    <dgm:pt modelId="{7621AF76-2A17-45CF-9FF6-1F03399F701A}" type="pres">
      <dgm:prSet presAssocID="{C3C0200A-99D7-41DA-BF54-CDB1E1CBD3DE}" presName="spaceRect" presStyleCnt="0"/>
      <dgm:spPr/>
    </dgm:pt>
    <dgm:pt modelId="{729DA130-0E52-41A5-A9A6-60CBE916B048}" type="pres">
      <dgm:prSet presAssocID="{C3C0200A-99D7-41DA-BF54-CDB1E1CBD3DE}" presName="parTx" presStyleLbl="revTx" presStyleIdx="0" presStyleCnt="3">
        <dgm:presLayoutVars>
          <dgm:chMax val="0"/>
          <dgm:chPref val="0"/>
        </dgm:presLayoutVars>
      </dgm:prSet>
      <dgm:spPr/>
      <dgm:t>
        <a:bodyPr/>
        <a:lstStyle/>
        <a:p>
          <a:endParaRPr lang="en-US"/>
        </a:p>
      </dgm:t>
    </dgm:pt>
    <dgm:pt modelId="{067A2BC1-AC66-410E-9603-35924F75FF43}" type="pres">
      <dgm:prSet presAssocID="{E2E98EDA-F03A-4BE7-A42B-492871197821}" presName="sibTrans" presStyleCnt="0"/>
      <dgm:spPr/>
    </dgm:pt>
    <dgm:pt modelId="{4B8AD544-5A04-4D96-BC25-05EBF8608612}" type="pres">
      <dgm:prSet presAssocID="{148D7B3A-D319-4A22-B247-ED35C6A8E1D0}" presName="compNode" presStyleCnt="0"/>
      <dgm:spPr/>
    </dgm:pt>
    <dgm:pt modelId="{BFC02534-07DA-4088-B772-53B1230B86DD}" type="pres">
      <dgm:prSet presAssocID="{148D7B3A-D319-4A22-B247-ED35C6A8E1D0}" presName="bgRect" presStyleLbl="bgShp" presStyleIdx="1" presStyleCnt="3"/>
      <dgm:spPr/>
    </dgm:pt>
    <dgm:pt modelId="{652E06F1-890F-4017-9BF6-51850D7080DD}" type="pres">
      <dgm:prSet presAssocID="{148D7B3A-D319-4A22-B247-ED35C6A8E1D0}"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xmlns="" val="0"/>
              </a:ext>
              <a:ext uri="{96DAC541-7B7A-43D3-8B79-37D633B846F1}">
                <asvg:svgBlip xmlns:asvg="http://schemas.microsoft.com/office/drawing/2016/SVG/main" xmlns="" r:embed=""/>
              </a:ext>
            </a:extLst>
          </a:blip>
          <a:stretch>
            <a:fillRect/>
          </a:stretch>
        </a:blipFill>
        <a:ln>
          <a:noFill/>
        </a:ln>
      </dgm:spPr>
      <dgm:extLst>
        <a:ext uri="{E40237B7-FDA0-4F09-8148-C483321AD2D9}">
          <dgm14:cNvPr xmlns:dgm14="http://schemas.microsoft.com/office/drawing/2010/diagram" xmlns="" id="0" name="" descr="Walk"/>
        </a:ext>
      </dgm:extLst>
    </dgm:pt>
    <dgm:pt modelId="{37A7AE21-EB60-4249-8347-E15E9667F9DB}" type="pres">
      <dgm:prSet presAssocID="{148D7B3A-D319-4A22-B247-ED35C6A8E1D0}" presName="spaceRect" presStyleCnt="0"/>
      <dgm:spPr/>
    </dgm:pt>
    <dgm:pt modelId="{B8DE42A8-7C44-417D-900B-9588355765A9}" type="pres">
      <dgm:prSet presAssocID="{148D7B3A-D319-4A22-B247-ED35C6A8E1D0}" presName="parTx" presStyleLbl="revTx" presStyleIdx="1" presStyleCnt="3">
        <dgm:presLayoutVars>
          <dgm:chMax val="0"/>
          <dgm:chPref val="0"/>
        </dgm:presLayoutVars>
      </dgm:prSet>
      <dgm:spPr/>
      <dgm:t>
        <a:bodyPr/>
        <a:lstStyle/>
        <a:p>
          <a:endParaRPr lang="en-US"/>
        </a:p>
      </dgm:t>
    </dgm:pt>
    <dgm:pt modelId="{37E69229-E285-473A-AE96-EEBAE039886F}" type="pres">
      <dgm:prSet presAssocID="{D561E968-D6B6-4CB3-AA5A-EEE107945AE4}" presName="sibTrans" presStyleCnt="0"/>
      <dgm:spPr/>
    </dgm:pt>
    <dgm:pt modelId="{584F4093-88EF-4F00-9B06-2DA1E1DA9621}" type="pres">
      <dgm:prSet presAssocID="{D901B994-DDDC-4D17-9CA4-035437B2EE02}" presName="compNode" presStyleCnt="0"/>
      <dgm:spPr/>
    </dgm:pt>
    <dgm:pt modelId="{08F6801B-F2D0-42DC-8135-E33ACD007226}" type="pres">
      <dgm:prSet presAssocID="{D901B994-DDDC-4D17-9CA4-035437B2EE02}" presName="bgRect" presStyleLbl="bgShp" presStyleIdx="2" presStyleCnt="3"/>
      <dgm:spPr/>
    </dgm:pt>
    <dgm:pt modelId="{2B4838A0-F5E5-4F41-BD30-2869E73832DF}" type="pres">
      <dgm:prSet presAssocID="{D901B994-DDDC-4D17-9CA4-035437B2EE02}"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
              </a:ext>
            </a:extLst>
          </a:blip>
          <a:stretch>
            <a:fillRect/>
          </a:stretch>
        </a:blipFill>
        <a:ln>
          <a:noFill/>
        </a:ln>
      </dgm:spPr>
      <dgm:extLst>
        <a:ext uri="{E40237B7-FDA0-4F09-8148-C483321AD2D9}">
          <dgm14:cNvPr xmlns:dgm14="http://schemas.microsoft.com/office/drawing/2010/diagram" xmlns="" id="0" name="" descr="Processor"/>
        </a:ext>
      </dgm:extLst>
    </dgm:pt>
    <dgm:pt modelId="{55818946-C63A-4B63-823B-ED989F40298F}" type="pres">
      <dgm:prSet presAssocID="{D901B994-DDDC-4D17-9CA4-035437B2EE02}" presName="spaceRect" presStyleCnt="0"/>
      <dgm:spPr/>
    </dgm:pt>
    <dgm:pt modelId="{72DE5F8B-2545-44FD-A458-D1B8E3F95561}" type="pres">
      <dgm:prSet presAssocID="{D901B994-DDDC-4D17-9CA4-035437B2EE02}" presName="parTx" presStyleLbl="revTx" presStyleIdx="2" presStyleCnt="3">
        <dgm:presLayoutVars>
          <dgm:chMax val="0"/>
          <dgm:chPref val="0"/>
        </dgm:presLayoutVars>
      </dgm:prSet>
      <dgm:spPr/>
      <dgm:t>
        <a:bodyPr/>
        <a:lstStyle/>
        <a:p>
          <a:endParaRPr lang="en-US"/>
        </a:p>
      </dgm:t>
    </dgm:pt>
  </dgm:ptLst>
  <dgm:cxnLst>
    <dgm:cxn modelId="{1D078184-00C6-4753-9DA8-36B9B8471EF4}" srcId="{68C24E06-DC65-4E64-A5BC-B00300EF09C3}" destId="{C3C0200A-99D7-41DA-BF54-CDB1E1CBD3DE}" srcOrd="0" destOrd="0" parTransId="{BA67BC67-1DF3-45C8-9F5F-AD2293026315}" sibTransId="{E2E98EDA-F03A-4BE7-A42B-492871197821}"/>
    <dgm:cxn modelId="{D67270B4-2361-42B0-9861-2C8F4F7E1AB9}" type="presOf" srcId="{C3C0200A-99D7-41DA-BF54-CDB1E1CBD3DE}" destId="{729DA130-0E52-41A5-A9A6-60CBE916B048}" srcOrd="0" destOrd="0" presId="urn:microsoft.com/office/officeart/2018/2/layout/IconVerticalSolidList"/>
    <dgm:cxn modelId="{9E7EBE07-7FE0-4D78-92FC-E9C593630D6A}" type="presOf" srcId="{148D7B3A-D319-4A22-B247-ED35C6A8E1D0}" destId="{B8DE42A8-7C44-417D-900B-9588355765A9}" srcOrd="0" destOrd="0" presId="urn:microsoft.com/office/officeart/2018/2/layout/IconVerticalSolidList"/>
    <dgm:cxn modelId="{CDCACC86-5214-432E-B138-AF834544C93C}" type="presOf" srcId="{D901B994-DDDC-4D17-9CA4-035437B2EE02}" destId="{72DE5F8B-2545-44FD-A458-D1B8E3F95561}" srcOrd="0" destOrd="0" presId="urn:microsoft.com/office/officeart/2018/2/layout/IconVerticalSolidList"/>
    <dgm:cxn modelId="{0E16D7B2-539A-4871-8F13-D3A3CA80440C}" srcId="{68C24E06-DC65-4E64-A5BC-B00300EF09C3}" destId="{148D7B3A-D319-4A22-B247-ED35C6A8E1D0}" srcOrd="1" destOrd="0" parTransId="{A95CC621-104A-458A-9E18-B7E58665E3C0}" sibTransId="{D561E968-D6B6-4CB3-AA5A-EEE107945AE4}"/>
    <dgm:cxn modelId="{22046BEE-CD2F-46AC-87B0-C809205DCDEE}" srcId="{68C24E06-DC65-4E64-A5BC-B00300EF09C3}" destId="{D901B994-DDDC-4D17-9CA4-035437B2EE02}" srcOrd="2" destOrd="0" parTransId="{62A13952-D429-48E9-9ABE-704638D717FF}" sibTransId="{5F1A41B5-4B3C-4B23-8CB7-A3AE8B4F46A4}"/>
    <dgm:cxn modelId="{12FCDA7F-39F9-4C52-B5F5-24615BF55DE7}" type="presOf" srcId="{68C24E06-DC65-4E64-A5BC-B00300EF09C3}" destId="{5B460BE9-1188-4D31-8C3F-FBCFBCA41DBA}" srcOrd="0" destOrd="0" presId="urn:microsoft.com/office/officeart/2018/2/layout/IconVerticalSolidList"/>
    <dgm:cxn modelId="{5B937925-14DE-459C-B08F-71F615A68E4B}" type="presParOf" srcId="{5B460BE9-1188-4D31-8C3F-FBCFBCA41DBA}" destId="{140B4471-1D6C-4832-AAA9-1741B3F1DE54}" srcOrd="0" destOrd="0" presId="urn:microsoft.com/office/officeart/2018/2/layout/IconVerticalSolidList"/>
    <dgm:cxn modelId="{D1364437-925C-4697-BC2F-4AD7F90AB9F6}" type="presParOf" srcId="{140B4471-1D6C-4832-AAA9-1741B3F1DE54}" destId="{360D197C-ACE8-453C-BBDD-B35AA38CD0E1}" srcOrd="0" destOrd="0" presId="urn:microsoft.com/office/officeart/2018/2/layout/IconVerticalSolidList"/>
    <dgm:cxn modelId="{072A84B8-E0E6-4916-8EC1-8C6CDF8344DF}" type="presParOf" srcId="{140B4471-1D6C-4832-AAA9-1741B3F1DE54}" destId="{1912FAEB-1119-4B9F-B4C6-22432379AEFD}" srcOrd="1" destOrd="0" presId="urn:microsoft.com/office/officeart/2018/2/layout/IconVerticalSolidList"/>
    <dgm:cxn modelId="{F9A6A9BD-B86B-407A-BBCD-A248693C8149}" type="presParOf" srcId="{140B4471-1D6C-4832-AAA9-1741B3F1DE54}" destId="{7621AF76-2A17-45CF-9FF6-1F03399F701A}" srcOrd="2" destOrd="0" presId="urn:microsoft.com/office/officeart/2018/2/layout/IconVerticalSolidList"/>
    <dgm:cxn modelId="{D97568D5-7ACA-41F2-88A5-722FF2995802}" type="presParOf" srcId="{140B4471-1D6C-4832-AAA9-1741B3F1DE54}" destId="{729DA130-0E52-41A5-A9A6-60CBE916B048}" srcOrd="3" destOrd="0" presId="urn:microsoft.com/office/officeart/2018/2/layout/IconVerticalSolidList"/>
    <dgm:cxn modelId="{04D3346E-96D4-42CA-B83C-2DE34CC60564}" type="presParOf" srcId="{5B460BE9-1188-4D31-8C3F-FBCFBCA41DBA}" destId="{067A2BC1-AC66-410E-9603-35924F75FF43}" srcOrd="1" destOrd="0" presId="urn:microsoft.com/office/officeart/2018/2/layout/IconVerticalSolidList"/>
    <dgm:cxn modelId="{CFD21729-C765-4FF9-BB5F-03A58D3C5929}" type="presParOf" srcId="{5B460BE9-1188-4D31-8C3F-FBCFBCA41DBA}" destId="{4B8AD544-5A04-4D96-BC25-05EBF8608612}" srcOrd="2" destOrd="0" presId="urn:microsoft.com/office/officeart/2018/2/layout/IconVerticalSolidList"/>
    <dgm:cxn modelId="{3029C6F8-10B4-497F-A068-C87EB32F65A6}" type="presParOf" srcId="{4B8AD544-5A04-4D96-BC25-05EBF8608612}" destId="{BFC02534-07DA-4088-B772-53B1230B86DD}" srcOrd="0" destOrd="0" presId="urn:microsoft.com/office/officeart/2018/2/layout/IconVerticalSolidList"/>
    <dgm:cxn modelId="{AE73F95C-04AA-4EA8-AE3E-D7925BA02524}" type="presParOf" srcId="{4B8AD544-5A04-4D96-BC25-05EBF8608612}" destId="{652E06F1-890F-4017-9BF6-51850D7080DD}" srcOrd="1" destOrd="0" presId="urn:microsoft.com/office/officeart/2018/2/layout/IconVerticalSolidList"/>
    <dgm:cxn modelId="{F748AA7A-3F34-49AB-8226-88495C7E137D}" type="presParOf" srcId="{4B8AD544-5A04-4D96-BC25-05EBF8608612}" destId="{37A7AE21-EB60-4249-8347-E15E9667F9DB}" srcOrd="2" destOrd="0" presId="urn:microsoft.com/office/officeart/2018/2/layout/IconVerticalSolidList"/>
    <dgm:cxn modelId="{A44980A5-A63F-4FAF-AD14-A5D92909FA27}" type="presParOf" srcId="{4B8AD544-5A04-4D96-BC25-05EBF8608612}" destId="{B8DE42A8-7C44-417D-900B-9588355765A9}" srcOrd="3" destOrd="0" presId="urn:microsoft.com/office/officeart/2018/2/layout/IconVerticalSolidList"/>
    <dgm:cxn modelId="{527E8A04-9A82-466F-82F1-5CE496147257}" type="presParOf" srcId="{5B460BE9-1188-4D31-8C3F-FBCFBCA41DBA}" destId="{37E69229-E285-473A-AE96-EEBAE039886F}" srcOrd="3" destOrd="0" presId="urn:microsoft.com/office/officeart/2018/2/layout/IconVerticalSolidList"/>
    <dgm:cxn modelId="{F2CFBF12-C065-4B8A-90AD-E975557E4977}" type="presParOf" srcId="{5B460BE9-1188-4D31-8C3F-FBCFBCA41DBA}" destId="{584F4093-88EF-4F00-9B06-2DA1E1DA9621}" srcOrd="4" destOrd="0" presId="urn:microsoft.com/office/officeart/2018/2/layout/IconVerticalSolidList"/>
    <dgm:cxn modelId="{E583F1D8-2ABE-4BD6-8AB9-05B4AF51F271}" type="presParOf" srcId="{584F4093-88EF-4F00-9B06-2DA1E1DA9621}" destId="{08F6801B-F2D0-42DC-8135-E33ACD007226}" srcOrd="0" destOrd="0" presId="urn:microsoft.com/office/officeart/2018/2/layout/IconVerticalSolidList"/>
    <dgm:cxn modelId="{80D34476-1EA6-466A-89E3-00E913DCA575}" type="presParOf" srcId="{584F4093-88EF-4F00-9B06-2DA1E1DA9621}" destId="{2B4838A0-F5E5-4F41-BD30-2869E73832DF}" srcOrd="1" destOrd="0" presId="urn:microsoft.com/office/officeart/2018/2/layout/IconVerticalSolidList"/>
    <dgm:cxn modelId="{212AEDA1-473A-4B74-A01B-8882E85A7179}" type="presParOf" srcId="{584F4093-88EF-4F00-9B06-2DA1E1DA9621}" destId="{55818946-C63A-4B63-823B-ED989F40298F}" srcOrd="2" destOrd="0" presId="urn:microsoft.com/office/officeart/2018/2/layout/IconVerticalSolidList"/>
    <dgm:cxn modelId="{A10F3B90-41D4-4B6B-A56B-14416BEF2814}" type="presParOf" srcId="{584F4093-88EF-4F00-9B06-2DA1E1DA9621}" destId="{72DE5F8B-2545-44FD-A458-D1B8E3F95561}" srcOrd="3" destOrd="0" presId="urn:microsoft.com/office/officeart/2018/2/layout/IconVerticalSolidList"/>
  </dgm:cxnLst>
  <dgm:bg/>
  <dgm:whole/>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E5E3B2-EC0E-4E82-9620-859E1AEADF24}">
      <dsp:nvSpPr>
        <dsp:cNvPr id="0" name=""/>
        <dsp:cNvSpPr/>
      </dsp:nvSpPr>
      <dsp:spPr>
        <a:xfrm rot="5400000">
          <a:off x="-184898" y="1409389"/>
          <a:ext cx="813447" cy="98297"/>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30DBA7-AF30-47C8-A008-0D6107B40DD5}">
      <dsp:nvSpPr>
        <dsp:cNvPr id="0" name=""/>
        <dsp:cNvSpPr/>
      </dsp:nvSpPr>
      <dsp:spPr>
        <a:xfrm>
          <a:off x="539" y="887751"/>
          <a:ext cx="1092189" cy="65531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Marketing</a:t>
          </a:r>
        </a:p>
      </dsp:txBody>
      <dsp:txXfrm>
        <a:off x="19732" y="906944"/>
        <a:ext cx="1053803" cy="616927"/>
      </dsp:txXfrm>
    </dsp:sp>
    <dsp:sp modelId="{E744340B-18C3-47B6-A6D4-EEB76699E124}">
      <dsp:nvSpPr>
        <dsp:cNvPr id="0" name=""/>
        <dsp:cNvSpPr/>
      </dsp:nvSpPr>
      <dsp:spPr>
        <a:xfrm rot="5400000">
          <a:off x="-184898" y="2228532"/>
          <a:ext cx="813447" cy="98297"/>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E62145-C5D4-447D-BBD2-32CE33B5A9D9}">
      <dsp:nvSpPr>
        <dsp:cNvPr id="0" name=""/>
        <dsp:cNvSpPr/>
      </dsp:nvSpPr>
      <dsp:spPr>
        <a:xfrm>
          <a:off x="539" y="1706894"/>
          <a:ext cx="1092189" cy="65531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Sales and CRM </a:t>
          </a:r>
        </a:p>
      </dsp:txBody>
      <dsp:txXfrm>
        <a:off x="19732" y="1726087"/>
        <a:ext cx="1053803" cy="616927"/>
      </dsp:txXfrm>
    </dsp:sp>
    <dsp:sp modelId="{68300170-213D-4693-9E5F-B970B80E99E3}">
      <dsp:nvSpPr>
        <dsp:cNvPr id="0" name=""/>
        <dsp:cNvSpPr/>
      </dsp:nvSpPr>
      <dsp:spPr>
        <a:xfrm rot="5400000">
          <a:off x="-184898" y="3047674"/>
          <a:ext cx="813447" cy="98297"/>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10F1C42-70FA-488A-8011-425AFEEDD3FC}">
      <dsp:nvSpPr>
        <dsp:cNvPr id="0" name=""/>
        <dsp:cNvSpPr/>
      </dsp:nvSpPr>
      <dsp:spPr>
        <a:xfrm>
          <a:off x="539" y="2526036"/>
          <a:ext cx="1092189" cy="65531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Web Analytics</a:t>
          </a:r>
        </a:p>
      </dsp:txBody>
      <dsp:txXfrm>
        <a:off x="19732" y="2545229"/>
        <a:ext cx="1053803" cy="616927"/>
      </dsp:txXfrm>
    </dsp:sp>
    <dsp:sp modelId="{942D147E-F70D-4C4E-89A4-E20CD509D7FF}">
      <dsp:nvSpPr>
        <dsp:cNvPr id="0" name=""/>
        <dsp:cNvSpPr/>
      </dsp:nvSpPr>
      <dsp:spPr>
        <a:xfrm rot="5400000">
          <a:off x="-184898" y="3866817"/>
          <a:ext cx="813447" cy="98297"/>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E4F4CA-578F-4777-919C-1363C5187D3D}">
      <dsp:nvSpPr>
        <dsp:cNvPr id="0" name=""/>
        <dsp:cNvSpPr/>
      </dsp:nvSpPr>
      <dsp:spPr>
        <a:xfrm>
          <a:off x="539" y="3345179"/>
          <a:ext cx="1092189" cy="65531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Ecommerce </a:t>
          </a:r>
        </a:p>
      </dsp:txBody>
      <dsp:txXfrm>
        <a:off x="19732" y="3364372"/>
        <a:ext cx="1053803" cy="616927"/>
      </dsp:txXfrm>
    </dsp:sp>
    <dsp:sp modelId="{E485F08D-F96F-4AE8-9CA7-E6BFFF719579}">
      <dsp:nvSpPr>
        <dsp:cNvPr id="0" name=""/>
        <dsp:cNvSpPr/>
      </dsp:nvSpPr>
      <dsp:spPr>
        <a:xfrm rot="5400000">
          <a:off x="-184898" y="4685959"/>
          <a:ext cx="813447" cy="98297"/>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6C9170-EC67-470B-B46A-CCECEECA8A7A}">
      <dsp:nvSpPr>
        <dsp:cNvPr id="0" name=""/>
        <dsp:cNvSpPr/>
      </dsp:nvSpPr>
      <dsp:spPr>
        <a:xfrm>
          <a:off x="539" y="4164321"/>
          <a:ext cx="1092189" cy="65531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Advertising</a:t>
          </a:r>
        </a:p>
      </dsp:txBody>
      <dsp:txXfrm>
        <a:off x="19732" y="4183514"/>
        <a:ext cx="1053803" cy="616927"/>
      </dsp:txXfrm>
    </dsp:sp>
    <dsp:sp modelId="{C7258BC2-8510-4845-9AAB-591B4C238C5B}">
      <dsp:nvSpPr>
        <dsp:cNvPr id="0" name=""/>
        <dsp:cNvSpPr/>
      </dsp:nvSpPr>
      <dsp:spPr>
        <a:xfrm>
          <a:off x="224672" y="5095530"/>
          <a:ext cx="1446917" cy="98297"/>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60F416-AC28-458E-B91E-5F38B9743ABF}">
      <dsp:nvSpPr>
        <dsp:cNvPr id="0" name=""/>
        <dsp:cNvSpPr/>
      </dsp:nvSpPr>
      <dsp:spPr>
        <a:xfrm>
          <a:off x="539" y="4983464"/>
          <a:ext cx="1092189" cy="65531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IT</a:t>
          </a:r>
        </a:p>
      </dsp:txBody>
      <dsp:txXfrm>
        <a:off x="19732" y="5002657"/>
        <a:ext cx="1053803" cy="616927"/>
      </dsp:txXfrm>
    </dsp:sp>
    <dsp:sp modelId="{B3B37F7E-DF49-43A9-B132-E22AE3BB762F}">
      <dsp:nvSpPr>
        <dsp:cNvPr id="0" name=""/>
        <dsp:cNvSpPr/>
      </dsp:nvSpPr>
      <dsp:spPr>
        <a:xfrm rot="16200000">
          <a:off x="1267714" y="4685959"/>
          <a:ext cx="813447" cy="98297"/>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D743D1-E1CC-45D3-A09F-714FC3F3E303}">
      <dsp:nvSpPr>
        <dsp:cNvPr id="0" name=""/>
        <dsp:cNvSpPr/>
      </dsp:nvSpPr>
      <dsp:spPr>
        <a:xfrm>
          <a:off x="1453151" y="4983464"/>
          <a:ext cx="1092189" cy="65531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Finance</a:t>
          </a:r>
        </a:p>
      </dsp:txBody>
      <dsp:txXfrm>
        <a:off x="1472344" y="5002657"/>
        <a:ext cx="1053803" cy="616927"/>
      </dsp:txXfrm>
    </dsp:sp>
    <dsp:sp modelId="{D7EDC7AF-EAD4-44E6-93E6-92986203E07D}">
      <dsp:nvSpPr>
        <dsp:cNvPr id="0" name=""/>
        <dsp:cNvSpPr/>
      </dsp:nvSpPr>
      <dsp:spPr>
        <a:xfrm rot="16200000">
          <a:off x="1267714" y="3866817"/>
          <a:ext cx="813447" cy="98297"/>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38EA37-CCA4-4010-815F-4FA15DCEA476}">
      <dsp:nvSpPr>
        <dsp:cNvPr id="0" name=""/>
        <dsp:cNvSpPr/>
      </dsp:nvSpPr>
      <dsp:spPr>
        <a:xfrm>
          <a:off x="1453151" y="4164321"/>
          <a:ext cx="1092189" cy="65531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Healthcare</a:t>
          </a:r>
        </a:p>
      </dsp:txBody>
      <dsp:txXfrm>
        <a:off x="1472344" y="4183514"/>
        <a:ext cx="1053803" cy="616927"/>
      </dsp:txXfrm>
    </dsp:sp>
    <dsp:sp modelId="{2F5C3D74-654E-4CD6-B89C-B54610FA74AE}">
      <dsp:nvSpPr>
        <dsp:cNvPr id="0" name=""/>
        <dsp:cNvSpPr/>
      </dsp:nvSpPr>
      <dsp:spPr>
        <a:xfrm rot="16200000">
          <a:off x="1267714" y="3047674"/>
          <a:ext cx="813447" cy="98297"/>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CC655CD-60C3-4F13-B2E7-89303A2E9D03}">
      <dsp:nvSpPr>
        <dsp:cNvPr id="0" name=""/>
        <dsp:cNvSpPr/>
      </dsp:nvSpPr>
      <dsp:spPr>
        <a:xfrm>
          <a:off x="1453151" y="3345179"/>
          <a:ext cx="1092189" cy="65531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Social Media</a:t>
          </a:r>
        </a:p>
      </dsp:txBody>
      <dsp:txXfrm>
        <a:off x="1472344" y="3364372"/>
        <a:ext cx="1053803" cy="616927"/>
      </dsp:txXfrm>
    </dsp:sp>
    <dsp:sp modelId="{5D9B8597-F30B-4094-924D-559806E75855}">
      <dsp:nvSpPr>
        <dsp:cNvPr id="0" name=""/>
        <dsp:cNvSpPr/>
      </dsp:nvSpPr>
      <dsp:spPr>
        <a:xfrm rot="16200000">
          <a:off x="1267714" y="2228532"/>
          <a:ext cx="813447" cy="98297"/>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01DCCF-2C07-4E90-8170-260936F0B921}">
      <dsp:nvSpPr>
        <dsp:cNvPr id="0" name=""/>
        <dsp:cNvSpPr/>
      </dsp:nvSpPr>
      <dsp:spPr>
        <a:xfrm>
          <a:off x="1453151" y="2526036"/>
          <a:ext cx="1092189" cy="65531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rPr>
            <a:t>Banking</a:t>
          </a:r>
          <a:endParaRPr lang="en-US" sz="1200" b="1" kern="1200"/>
        </a:p>
      </dsp:txBody>
      <dsp:txXfrm>
        <a:off x="1472344" y="2545229"/>
        <a:ext cx="1053803" cy="616927"/>
      </dsp:txXfrm>
    </dsp:sp>
    <dsp:sp modelId="{F69F3988-F918-4C10-8D93-7CB4F7B8451F}">
      <dsp:nvSpPr>
        <dsp:cNvPr id="0" name=""/>
        <dsp:cNvSpPr/>
      </dsp:nvSpPr>
      <dsp:spPr>
        <a:xfrm rot="16200000">
          <a:off x="1267714" y="1409389"/>
          <a:ext cx="813447" cy="98297"/>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C6628C-DDC0-477F-8F24-B685C700B327}">
      <dsp:nvSpPr>
        <dsp:cNvPr id="0" name=""/>
        <dsp:cNvSpPr/>
      </dsp:nvSpPr>
      <dsp:spPr>
        <a:xfrm>
          <a:off x="1453151" y="1706894"/>
          <a:ext cx="1092189" cy="65531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rPr>
            <a:t>Human Resources</a:t>
          </a:r>
        </a:p>
      </dsp:txBody>
      <dsp:txXfrm>
        <a:off x="1472344" y="1726087"/>
        <a:ext cx="1053803" cy="616927"/>
      </dsp:txXfrm>
    </dsp:sp>
    <dsp:sp modelId="{F882BEFA-DAE1-4F37-B186-0C765536E925}">
      <dsp:nvSpPr>
        <dsp:cNvPr id="0" name=""/>
        <dsp:cNvSpPr/>
      </dsp:nvSpPr>
      <dsp:spPr>
        <a:xfrm>
          <a:off x="1677285" y="999818"/>
          <a:ext cx="1446917" cy="98297"/>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4A9AF6-B35E-4799-A14C-B602B0050C57}">
      <dsp:nvSpPr>
        <dsp:cNvPr id="0" name=""/>
        <dsp:cNvSpPr/>
      </dsp:nvSpPr>
      <dsp:spPr>
        <a:xfrm>
          <a:off x="1453151" y="887751"/>
          <a:ext cx="1092189" cy="65531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rPr>
            <a:t>Mobile Analytics</a:t>
          </a:r>
        </a:p>
      </dsp:txBody>
      <dsp:txXfrm>
        <a:off x="1472344" y="906944"/>
        <a:ext cx="1053803" cy="616927"/>
      </dsp:txXfrm>
    </dsp:sp>
    <dsp:sp modelId="{094DCB0B-684A-4CE7-8A5A-6B0A86DFD7B0}">
      <dsp:nvSpPr>
        <dsp:cNvPr id="0" name=""/>
        <dsp:cNvSpPr/>
      </dsp:nvSpPr>
      <dsp:spPr>
        <a:xfrm rot="5400000">
          <a:off x="2720326" y="1409389"/>
          <a:ext cx="813447" cy="98297"/>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15CD81-EBF5-4A9C-B977-0B78CE2988E5}">
      <dsp:nvSpPr>
        <dsp:cNvPr id="0" name=""/>
        <dsp:cNvSpPr/>
      </dsp:nvSpPr>
      <dsp:spPr>
        <a:xfrm>
          <a:off x="2905764" y="887751"/>
          <a:ext cx="1092189" cy="65531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rPr>
            <a:t>Project Management</a:t>
          </a:r>
        </a:p>
      </dsp:txBody>
      <dsp:txXfrm>
        <a:off x="2924957" y="906944"/>
        <a:ext cx="1053803" cy="616927"/>
      </dsp:txXfrm>
    </dsp:sp>
    <dsp:sp modelId="{A2A0F9EE-53A8-4388-996F-FC68075EE4C6}">
      <dsp:nvSpPr>
        <dsp:cNvPr id="0" name=""/>
        <dsp:cNvSpPr/>
      </dsp:nvSpPr>
      <dsp:spPr>
        <a:xfrm rot="5400000">
          <a:off x="2720326" y="2228532"/>
          <a:ext cx="813447" cy="98297"/>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BDA24A-F165-49C6-9922-49A979E464C1}">
      <dsp:nvSpPr>
        <dsp:cNvPr id="0" name=""/>
        <dsp:cNvSpPr/>
      </dsp:nvSpPr>
      <dsp:spPr>
        <a:xfrm>
          <a:off x="2905764" y="1706894"/>
          <a:ext cx="1092189" cy="65531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rPr>
            <a:t>Research and Development</a:t>
          </a:r>
        </a:p>
      </dsp:txBody>
      <dsp:txXfrm>
        <a:off x="2924957" y="1726087"/>
        <a:ext cx="1053803" cy="616927"/>
      </dsp:txXfrm>
    </dsp:sp>
    <dsp:sp modelId="{5191EF46-515B-4AAD-B3EA-88A484BE4E54}">
      <dsp:nvSpPr>
        <dsp:cNvPr id="0" name=""/>
        <dsp:cNvSpPr/>
      </dsp:nvSpPr>
      <dsp:spPr>
        <a:xfrm rot="5400000">
          <a:off x="2720326" y="3047674"/>
          <a:ext cx="813447" cy="98297"/>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1CB44C-D951-4A90-BC87-F9A8F8E61816}">
      <dsp:nvSpPr>
        <dsp:cNvPr id="0" name=""/>
        <dsp:cNvSpPr/>
      </dsp:nvSpPr>
      <dsp:spPr>
        <a:xfrm>
          <a:off x="2905764" y="2526036"/>
          <a:ext cx="1092189" cy="65531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Calibri" panose="020F0502020204030204" pitchFamily="34" charset="0"/>
              <a:ea typeface="Calibri" panose="020F0502020204030204" pitchFamily="34" charset="0"/>
            </a:rPr>
            <a:t>Support</a:t>
          </a:r>
        </a:p>
      </dsp:txBody>
      <dsp:txXfrm>
        <a:off x="2924957" y="2545229"/>
        <a:ext cx="1053803" cy="616927"/>
      </dsp:txXfrm>
    </dsp:sp>
    <dsp:sp modelId="{B4123148-305B-4530-905B-972B1CF76737}">
      <dsp:nvSpPr>
        <dsp:cNvPr id="0" name=""/>
        <dsp:cNvSpPr/>
      </dsp:nvSpPr>
      <dsp:spPr>
        <a:xfrm rot="5400000">
          <a:off x="2720326" y="3866817"/>
          <a:ext cx="813447" cy="98297"/>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29F432-1311-4C62-AAB5-FB8CED97DF38}">
      <dsp:nvSpPr>
        <dsp:cNvPr id="0" name=""/>
        <dsp:cNvSpPr/>
      </dsp:nvSpPr>
      <dsp:spPr>
        <a:xfrm>
          <a:off x="2905764" y="3345179"/>
          <a:ext cx="1092189" cy="65531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rPr>
            <a:t>Oil &amp; Gas</a:t>
          </a:r>
        </a:p>
      </dsp:txBody>
      <dsp:txXfrm>
        <a:off x="2924957" y="3364372"/>
        <a:ext cx="1053803" cy="616927"/>
      </dsp:txXfrm>
    </dsp:sp>
    <dsp:sp modelId="{9DC8D8D2-1F7F-49AE-AA71-B3A737497320}">
      <dsp:nvSpPr>
        <dsp:cNvPr id="0" name=""/>
        <dsp:cNvSpPr/>
      </dsp:nvSpPr>
      <dsp:spPr>
        <a:xfrm rot="5400000">
          <a:off x="2720326" y="4685959"/>
          <a:ext cx="813447" cy="98297"/>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0A34066-B605-469F-80BE-91F519804CEA}">
      <dsp:nvSpPr>
        <dsp:cNvPr id="0" name=""/>
        <dsp:cNvSpPr/>
      </dsp:nvSpPr>
      <dsp:spPr>
        <a:xfrm>
          <a:off x="2905764" y="4164321"/>
          <a:ext cx="1092189" cy="65531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rPr>
            <a:t>Pharmaceuticals</a:t>
          </a:r>
        </a:p>
      </dsp:txBody>
      <dsp:txXfrm>
        <a:off x="2924957" y="4183514"/>
        <a:ext cx="1053803" cy="616927"/>
      </dsp:txXfrm>
    </dsp:sp>
    <dsp:sp modelId="{E9C65023-4844-4A41-9CEB-CEBB60B472EE}">
      <dsp:nvSpPr>
        <dsp:cNvPr id="0" name=""/>
        <dsp:cNvSpPr/>
      </dsp:nvSpPr>
      <dsp:spPr>
        <a:xfrm>
          <a:off x="3129897" y="5095530"/>
          <a:ext cx="1446917" cy="98297"/>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F76DD09-FC67-4A17-AFB2-6BB37FB5CFE3}">
      <dsp:nvSpPr>
        <dsp:cNvPr id="0" name=""/>
        <dsp:cNvSpPr/>
      </dsp:nvSpPr>
      <dsp:spPr>
        <a:xfrm>
          <a:off x="2905764" y="4983464"/>
          <a:ext cx="1092189" cy="65531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rPr>
            <a:t>Public Sector</a:t>
          </a:r>
        </a:p>
      </dsp:txBody>
      <dsp:txXfrm>
        <a:off x="2924957" y="5002657"/>
        <a:ext cx="1053803" cy="616927"/>
      </dsp:txXfrm>
    </dsp:sp>
    <dsp:sp modelId="{7DFA2F63-795C-4764-9C55-D85283662C82}">
      <dsp:nvSpPr>
        <dsp:cNvPr id="0" name=""/>
        <dsp:cNvSpPr/>
      </dsp:nvSpPr>
      <dsp:spPr>
        <a:xfrm rot="16200000">
          <a:off x="4172939" y="4685959"/>
          <a:ext cx="813447" cy="98297"/>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0066B23-B812-409E-B8A7-99C8F62E4FD1}">
      <dsp:nvSpPr>
        <dsp:cNvPr id="0" name=""/>
        <dsp:cNvSpPr/>
      </dsp:nvSpPr>
      <dsp:spPr>
        <a:xfrm>
          <a:off x="4358377" y="4983464"/>
          <a:ext cx="1092189" cy="65531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rPr>
            <a:t>Retail</a:t>
          </a:r>
        </a:p>
      </dsp:txBody>
      <dsp:txXfrm>
        <a:off x="4377570" y="5002657"/>
        <a:ext cx="1053803" cy="616927"/>
      </dsp:txXfrm>
    </dsp:sp>
    <dsp:sp modelId="{1E7E3427-3801-4741-A5D3-0363CB157801}">
      <dsp:nvSpPr>
        <dsp:cNvPr id="0" name=""/>
        <dsp:cNvSpPr/>
      </dsp:nvSpPr>
      <dsp:spPr>
        <a:xfrm rot="16200000">
          <a:off x="4172939" y="3866817"/>
          <a:ext cx="813447" cy="98297"/>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EA50E5-0141-401C-80A1-9A71114F27A0}">
      <dsp:nvSpPr>
        <dsp:cNvPr id="0" name=""/>
        <dsp:cNvSpPr/>
      </dsp:nvSpPr>
      <dsp:spPr>
        <a:xfrm>
          <a:off x="4358377" y="4164321"/>
          <a:ext cx="1092189" cy="65531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rPr>
            <a:t>Communications</a:t>
          </a:r>
        </a:p>
      </dsp:txBody>
      <dsp:txXfrm>
        <a:off x="4377570" y="4183514"/>
        <a:ext cx="1053803" cy="616927"/>
      </dsp:txXfrm>
    </dsp:sp>
    <dsp:sp modelId="{B1B53D45-9F0F-4EED-8C3E-4EFD55B6A037}">
      <dsp:nvSpPr>
        <dsp:cNvPr id="0" name=""/>
        <dsp:cNvSpPr/>
      </dsp:nvSpPr>
      <dsp:spPr>
        <a:xfrm rot="16200000">
          <a:off x="4172939" y="3047674"/>
          <a:ext cx="813447" cy="98297"/>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E4CE0D-B05B-477E-9AC5-65022D62BDAB}">
      <dsp:nvSpPr>
        <dsp:cNvPr id="0" name=""/>
        <dsp:cNvSpPr/>
      </dsp:nvSpPr>
      <dsp:spPr>
        <a:xfrm>
          <a:off x="4358377" y="3345179"/>
          <a:ext cx="1092189" cy="65531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rPr>
            <a:t>Food and Beverages</a:t>
          </a:r>
        </a:p>
      </dsp:txBody>
      <dsp:txXfrm>
        <a:off x="4377570" y="3364372"/>
        <a:ext cx="1053803" cy="616927"/>
      </dsp:txXfrm>
    </dsp:sp>
    <dsp:sp modelId="{9FD16884-1D39-49FC-9DEF-D1AD68224507}">
      <dsp:nvSpPr>
        <dsp:cNvPr id="0" name=""/>
        <dsp:cNvSpPr/>
      </dsp:nvSpPr>
      <dsp:spPr>
        <a:xfrm rot="16200000">
          <a:off x="4172939" y="2228532"/>
          <a:ext cx="813447" cy="98297"/>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813CEA-46F9-4BA4-AEDB-2A362CE3C4EC}">
      <dsp:nvSpPr>
        <dsp:cNvPr id="0" name=""/>
        <dsp:cNvSpPr/>
      </dsp:nvSpPr>
      <dsp:spPr>
        <a:xfrm>
          <a:off x="4358377" y="2526036"/>
          <a:ext cx="1092189" cy="65531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rPr>
            <a:t>Education</a:t>
          </a:r>
        </a:p>
      </dsp:txBody>
      <dsp:txXfrm>
        <a:off x="4377570" y="2545229"/>
        <a:ext cx="1053803" cy="616927"/>
      </dsp:txXfrm>
    </dsp:sp>
    <dsp:sp modelId="{2B5B1E1F-8A35-4015-92CE-F414F3168DFE}">
      <dsp:nvSpPr>
        <dsp:cNvPr id="0" name=""/>
        <dsp:cNvSpPr/>
      </dsp:nvSpPr>
      <dsp:spPr>
        <a:xfrm rot="16200000">
          <a:off x="4172939" y="1409389"/>
          <a:ext cx="813447" cy="98297"/>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03C619-CED9-4D6B-89EF-F866C1FAFF4E}">
      <dsp:nvSpPr>
        <dsp:cNvPr id="0" name=""/>
        <dsp:cNvSpPr/>
      </dsp:nvSpPr>
      <dsp:spPr>
        <a:xfrm>
          <a:off x="4358377" y="1706894"/>
          <a:ext cx="1092189" cy="65531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rPr>
            <a:t>Media</a:t>
          </a:r>
        </a:p>
      </dsp:txBody>
      <dsp:txXfrm>
        <a:off x="4377570" y="1726087"/>
        <a:ext cx="1053803" cy="616927"/>
      </dsp:txXfrm>
    </dsp:sp>
    <dsp:sp modelId="{ABE4B1CE-3A42-4FE0-B421-50E5B2B9B88C}">
      <dsp:nvSpPr>
        <dsp:cNvPr id="0" name=""/>
        <dsp:cNvSpPr/>
      </dsp:nvSpPr>
      <dsp:spPr>
        <a:xfrm>
          <a:off x="4582510" y="999818"/>
          <a:ext cx="1446917" cy="98297"/>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9AE43F-B970-4942-A68F-F878150D51C2}">
      <dsp:nvSpPr>
        <dsp:cNvPr id="0" name=""/>
        <dsp:cNvSpPr/>
      </dsp:nvSpPr>
      <dsp:spPr>
        <a:xfrm>
          <a:off x="4358377" y="887751"/>
          <a:ext cx="1092189" cy="65531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rPr>
            <a:t>Technology</a:t>
          </a:r>
        </a:p>
      </dsp:txBody>
      <dsp:txXfrm>
        <a:off x="4377570" y="906944"/>
        <a:ext cx="1053803" cy="616927"/>
      </dsp:txXfrm>
    </dsp:sp>
    <dsp:sp modelId="{DD44CFF0-AA1C-4984-A1B4-0C03F336A791}">
      <dsp:nvSpPr>
        <dsp:cNvPr id="0" name=""/>
        <dsp:cNvSpPr/>
      </dsp:nvSpPr>
      <dsp:spPr>
        <a:xfrm rot="5400000">
          <a:off x="5625551" y="1409389"/>
          <a:ext cx="813447" cy="98297"/>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7D89E4-2B00-4690-8DFB-1A876FBDDCA0}">
      <dsp:nvSpPr>
        <dsp:cNvPr id="0" name=""/>
        <dsp:cNvSpPr/>
      </dsp:nvSpPr>
      <dsp:spPr>
        <a:xfrm>
          <a:off x="5810989" y="887751"/>
          <a:ext cx="1092189" cy="65531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rPr>
            <a:t>Transportation and Logistics</a:t>
          </a:r>
          <a:endParaRPr lang="en-US" sz="1200" b="1" kern="1200"/>
        </a:p>
      </dsp:txBody>
      <dsp:txXfrm>
        <a:off x="5830182" y="906944"/>
        <a:ext cx="1053803" cy="616927"/>
      </dsp:txXfrm>
    </dsp:sp>
    <dsp:sp modelId="{D708C3B1-25C6-412A-8AEF-918EDAC5F201}">
      <dsp:nvSpPr>
        <dsp:cNvPr id="0" name=""/>
        <dsp:cNvSpPr/>
      </dsp:nvSpPr>
      <dsp:spPr>
        <a:xfrm rot="5400000">
          <a:off x="5625551" y="2228532"/>
          <a:ext cx="813447" cy="98297"/>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5F48999-6933-4C52-BB8E-D16A3ABED62E}">
      <dsp:nvSpPr>
        <dsp:cNvPr id="0" name=""/>
        <dsp:cNvSpPr/>
      </dsp:nvSpPr>
      <dsp:spPr>
        <a:xfrm>
          <a:off x="5810989" y="1706894"/>
          <a:ext cx="1092189" cy="65531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rPr>
            <a:t>Survey</a:t>
          </a:r>
        </a:p>
      </dsp:txBody>
      <dsp:txXfrm>
        <a:off x="5830182" y="1726087"/>
        <a:ext cx="1053803" cy="616927"/>
      </dsp:txXfrm>
    </dsp:sp>
    <dsp:sp modelId="{03464C0C-3EA8-4BE6-8661-B5A0B48FD6BF}">
      <dsp:nvSpPr>
        <dsp:cNvPr id="0" name=""/>
        <dsp:cNvSpPr/>
      </dsp:nvSpPr>
      <dsp:spPr>
        <a:xfrm rot="5400000">
          <a:off x="5625551" y="3047674"/>
          <a:ext cx="813447" cy="98297"/>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2A1C33-7533-42F5-9FC3-03685E8C335E}">
      <dsp:nvSpPr>
        <dsp:cNvPr id="0" name=""/>
        <dsp:cNvSpPr/>
      </dsp:nvSpPr>
      <dsp:spPr>
        <a:xfrm>
          <a:off x="5810989" y="2526036"/>
          <a:ext cx="1092189" cy="65531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rPr>
            <a:t>Insurance</a:t>
          </a:r>
        </a:p>
      </dsp:txBody>
      <dsp:txXfrm>
        <a:off x="5830182" y="2545229"/>
        <a:ext cx="1053803" cy="616927"/>
      </dsp:txXfrm>
    </dsp:sp>
    <dsp:sp modelId="{1C8E2B4D-9D3C-402D-8159-9B7DEA924A10}">
      <dsp:nvSpPr>
        <dsp:cNvPr id="0" name=""/>
        <dsp:cNvSpPr/>
      </dsp:nvSpPr>
      <dsp:spPr>
        <a:xfrm rot="5400000">
          <a:off x="5625551" y="3866817"/>
          <a:ext cx="813447" cy="98297"/>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7040323-B286-4B43-B8CF-2C936C3D268E}">
      <dsp:nvSpPr>
        <dsp:cNvPr id="0" name=""/>
        <dsp:cNvSpPr/>
      </dsp:nvSpPr>
      <dsp:spPr>
        <a:xfrm>
          <a:off x="5810989" y="3345179"/>
          <a:ext cx="1092189" cy="65531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rPr>
            <a:t>Manufacturing</a:t>
          </a:r>
        </a:p>
      </dsp:txBody>
      <dsp:txXfrm>
        <a:off x="5830182" y="3364372"/>
        <a:ext cx="1053803" cy="616927"/>
      </dsp:txXfrm>
    </dsp:sp>
    <dsp:sp modelId="{DB4C5736-7458-4142-93B4-5B687967557F}">
      <dsp:nvSpPr>
        <dsp:cNvPr id="0" name=""/>
        <dsp:cNvSpPr/>
      </dsp:nvSpPr>
      <dsp:spPr>
        <a:xfrm rot="5400000">
          <a:off x="5625551" y="4685959"/>
          <a:ext cx="813447" cy="98297"/>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EFC259B-65A8-4248-8789-5FCF8F510C41}">
      <dsp:nvSpPr>
        <dsp:cNvPr id="0" name=""/>
        <dsp:cNvSpPr/>
      </dsp:nvSpPr>
      <dsp:spPr>
        <a:xfrm>
          <a:off x="5810989" y="4164321"/>
          <a:ext cx="1092189" cy="65531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latin typeface="Calibri" panose="020F0502020204030204" pitchFamily="34" charset="0"/>
              <a:ea typeface="Calibri" panose="020F0502020204030204" pitchFamily="34" charset="0"/>
            </a:rPr>
            <a:t>Energy</a:t>
          </a:r>
          <a:endParaRPr lang="en-US" sz="1200" b="1" kern="1200"/>
        </a:p>
      </dsp:txBody>
      <dsp:txXfrm>
        <a:off x="5830182" y="4183514"/>
        <a:ext cx="1053803" cy="616927"/>
      </dsp:txXfrm>
    </dsp:sp>
    <dsp:sp modelId="{F79BDD9F-A80C-47D2-9AC4-16C102B460E3}">
      <dsp:nvSpPr>
        <dsp:cNvPr id="0" name=""/>
        <dsp:cNvSpPr/>
      </dsp:nvSpPr>
      <dsp:spPr>
        <a:xfrm>
          <a:off x="5810989" y="4983464"/>
          <a:ext cx="1092189" cy="65531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SEO</a:t>
          </a:r>
        </a:p>
      </dsp:txBody>
      <dsp:txXfrm>
        <a:off x="5830182" y="5002657"/>
        <a:ext cx="1053803" cy="6169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01CCB-4164-49F3-A229-D39DAD14D715}">
      <dsp:nvSpPr>
        <dsp:cNvPr id="0" name=""/>
        <dsp:cNvSpPr/>
      </dsp:nvSpPr>
      <dsp:spPr>
        <a:xfrm rot="10800000">
          <a:off x="1810851" y="1851"/>
          <a:ext cx="8243409" cy="26229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6666" tIns="91440" rIns="170688" bIns="91440" numCol="1" spcCol="1270" anchor="t" anchorCtr="0">
          <a:noAutofit/>
        </a:bodyPr>
        <a:lstStyle/>
        <a:p>
          <a:pPr marL="0" lvl="0" indent="0" algn="l" defTabSz="1422400">
            <a:lnSpc>
              <a:spcPct val="90000"/>
            </a:lnSpc>
            <a:spcBef>
              <a:spcPct val="0"/>
            </a:spcBef>
            <a:spcAft>
              <a:spcPct val="35000"/>
            </a:spcAft>
            <a:buNone/>
          </a:pPr>
          <a:r>
            <a:rPr lang="en-US" sz="3200" kern="1200" dirty="0"/>
            <a:t>SQL</a:t>
          </a:r>
          <a:endParaRPr lang="en-IN" sz="3200" kern="1200" dirty="0"/>
        </a:p>
        <a:p>
          <a:pPr marL="228600" lvl="1" indent="-228600" algn="l" defTabSz="1066800">
            <a:lnSpc>
              <a:spcPct val="90000"/>
            </a:lnSpc>
            <a:spcBef>
              <a:spcPct val="0"/>
            </a:spcBef>
            <a:spcAft>
              <a:spcPct val="15000"/>
            </a:spcAft>
            <a:buChar char="•"/>
          </a:pPr>
          <a:r>
            <a:rPr lang="en-US" sz="2400" kern="1200" dirty="0"/>
            <a:t>Vertically Scalable.</a:t>
          </a:r>
          <a:endParaRPr lang="en-IN" sz="2400" kern="1200" dirty="0"/>
        </a:p>
        <a:p>
          <a:pPr marL="228600" lvl="1" indent="-228600" algn="l" defTabSz="1066800">
            <a:lnSpc>
              <a:spcPct val="90000"/>
            </a:lnSpc>
            <a:spcBef>
              <a:spcPct val="0"/>
            </a:spcBef>
            <a:spcAft>
              <a:spcPct val="15000"/>
            </a:spcAft>
            <a:buChar char="•"/>
          </a:pPr>
          <a:r>
            <a:rPr lang="en-US" sz="2400" kern="1200" dirty="0"/>
            <a:t>Increase the load on a single server by increasing things like CPU, RAM or SSD.</a:t>
          </a:r>
          <a:endParaRPr lang="en-IN" sz="2400" kern="1200" dirty="0"/>
        </a:p>
        <a:p>
          <a:pPr marL="228600" lvl="1" indent="-228600" algn="l" defTabSz="1066800">
            <a:lnSpc>
              <a:spcPct val="90000"/>
            </a:lnSpc>
            <a:spcBef>
              <a:spcPct val="0"/>
            </a:spcBef>
            <a:spcAft>
              <a:spcPct val="15000"/>
            </a:spcAft>
            <a:buChar char="•"/>
          </a:pPr>
          <a:r>
            <a:rPr lang="en-US" sz="2400" kern="1200" dirty="0"/>
            <a:t>Adding more floors to the same building. </a:t>
          </a:r>
          <a:endParaRPr lang="en-IN" sz="2400" kern="1200" dirty="0"/>
        </a:p>
      </dsp:txBody>
      <dsp:txXfrm rot="10800000">
        <a:off x="2466598" y="1851"/>
        <a:ext cx="7587662" cy="2622990"/>
      </dsp:txXfrm>
    </dsp:sp>
    <dsp:sp modelId="{A5E3BF1F-9E22-4EF9-875C-DEFE3CA5FDA3}">
      <dsp:nvSpPr>
        <dsp:cNvPr id="0" name=""/>
        <dsp:cNvSpPr/>
      </dsp:nvSpPr>
      <dsp:spPr>
        <a:xfrm>
          <a:off x="959114" y="1851"/>
          <a:ext cx="2622990" cy="262299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C8CB7C-2C87-4B3C-B644-DCA92503F37D}">
      <dsp:nvSpPr>
        <dsp:cNvPr id="0" name=""/>
        <dsp:cNvSpPr/>
      </dsp:nvSpPr>
      <dsp:spPr>
        <a:xfrm rot="10800000">
          <a:off x="1857047" y="3407824"/>
          <a:ext cx="8181815" cy="26229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6666" tIns="91440" rIns="170688" bIns="91440" numCol="1" spcCol="1270" anchor="t" anchorCtr="0">
          <a:noAutofit/>
        </a:bodyPr>
        <a:lstStyle/>
        <a:p>
          <a:pPr marL="0" lvl="0" indent="0" algn="l" defTabSz="1466850">
            <a:lnSpc>
              <a:spcPct val="90000"/>
            </a:lnSpc>
            <a:spcBef>
              <a:spcPct val="0"/>
            </a:spcBef>
            <a:spcAft>
              <a:spcPct val="35000"/>
            </a:spcAft>
            <a:buNone/>
          </a:pPr>
          <a:r>
            <a:rPr lang="en-US" sz="3300" kern="1200"/>
            <a:t>NoSQL</a:t>
          </a:r>
          <a:endParaRPr lang="en-IN" sz="3300" kern="1200"/>
        </a:p>
        <a:p>
          <a:pPr marL="228600" lvl="1" indent="-228600" algn="l" defTabSz="1066800">
            <a:lnSpc>
              <a:spcPct val="90000"/>
            </a:lnSpc>
            <a:spcBef>
              <a:spcPct val="0"/>
            </a:spcBef>
            <a:spcAft>
              <a:spcPct val="15000"/>
            </a:spcAft>
            <a:buChar char="•"/>
          </a:pPr>
          <a:r>
            <a:rPr lang="en-US" sz="2400" kern="1200" dirty="0"/>
            <a:t>Horizontally Scalable.</a:t>
          </a:r>
          <a:endParaRPr lang="en-IN" sz="2400" kern="1200" dirty="0"/>
        </a:p>
        <a:p>
          <a:pPr marL="228600" lvl="1" indent="-228600" algn="l" defTabSz="1066800">
            <a:lnSpc>
              <a:spcPct val="90000"/>
            </a:lnSpc>
            <a:spcBef>
              <a:spcPct val="0"/>
            </a:spcBef>
            <a:spcAft>
              <a:spcPct val="15000"/>
            </a:spcAft>
            <a:buChar char="•"/>
          </a:pPr>
          <a:r>
            <a:rPr lang="en-US" sz="2400" kern="1200" dirty="0"/>
            <a:t>Can handle more traffic by </a:t>
          </a:r>
          <a:r>
            <a:rPr lang="en-US" sz="2400" kern="1200" dirty="0" err="1"/>
            <a:t>sharding</a:t>
          </a:r>
          <a:r>
            <a:rPr lang="en-US" sz="2400" kern="1200" dirty="0"/>
            <a:t>, adding more servers. </a:t>
          </a:r>
          <a:endParaRPr lang="en-IN" sz="2400" kern="1200" dirty="0"/>
        </a:p>
        <a:p>
          <a:pPr marL="228600" lvl="1" indent="-228600" algn="l" defTabSz="1066800">
            <a:lnSpc>
              <a:spcPct val="90000"/>
            </a:lnSpc>
            <a:spcBef>
              <a:spcPct val="0"/>
            </a:spcBef>
            <a:spcAft>
              <a:spcPct val="15000"/>
            </a:spcAft>
            <a:buChar char="•"/>
          </a:pPr>
          <a:r>
            <a:rPr lang="en-US" sz="2400" kern="1200" dirty="0"/>
            <a:t>Adding more buildings to the neighborhood.</a:t>
          </a:r>
          <a:endParaRPr lang="en-IN" sz="2400" kern="1200" dirty="0"/>
        </a:p>
      </dsp:txBody>
      <dsp:txXfrm rot="10800000">
        <a:off x="2512794" y="3407824"/>
        <a:ext cx="7526068" cy="2622990"/>
      </dsp:txXfrm>
    </dsp:sp>
    <dsp:sp modelId="{02830AB4-7889-4C3D-8A67-F45B0B17CB74}">
      <dsp:nvSpPr>
        <dsp:cNvPr id="0" name=""/>
        <dsp:cNvSpPr/>
      </dsp:nvSpPr>
      <dsp:spPr>
        <a:xfrm>
          <a:off x="974512" y="3407824"/>
          <a:ext cx="2622990" cy="262299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06AA05-6E95-4714-9992-1D7BF627AD21}">
      <dsp:nvSpPr>
        <dsp:cNvPr id="0" name=""/>
        <dsp:cNvSpPr/>
      </dsp:nvSpPr>
      <dsp:spPr>
        <a:xfrm rot="5400000">
          <a:off x="658487" y="1302265"/>
          <a:ext cx="530694" cy="328500"/>
        </a:xfrm>
        <a:prstGeom prst="bentUpArrow">
          <a:avLst>
            <a:gd name="adj1" fmla="val 32840"/>
            <a:gd name="adj2" fmla="val 25000"/>
            <a:gd name="adj3" fmla="val 35780"/>
          </a:avLst>
        </a:prstGeom>
        <a:solidFill>
          <a:schemeClr val="accent1">
            <a:tint val="40000"/>
            <a:hueOff val="0"/>
            <a:satOff val="0"/>
            <a:lumOff val="0"/>
            <a:alphaOff val="0"/>
          </a:schemeClr>
        </a:soli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B9728E51-D12C-4EA5-97C2-63654A02C9EC}">
      <dsp:nvSpPr>
        <dsp:cNvPr id="0" name=""/>
        <dsp:cNvSpPr/>
      </dsp:nvSpPr>
      <dsp:spPr>
        <a:xfrm>
          <a:off x="277" y="509365"/>
          <a:ext cx="2155348" cy="685050"/>
        </a:xfrm>
        <a:prstGeom prst="roundRect">
          <a:avLst>
            <a:gd name="adj" fmla="val 1667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u="none" kern="1200" dirty="0"/>
            <a:t>1. </a:t>
          </a:r>
          <a:r>
            <a:rPr lang="en-US" sz="1700" b="0" u="none" kern="1200" dirty="0"/>
            <a:t>Defining Objective</a:t>
          </a:r>
        </a:p>
      </dsp:txBody>
      <dsp:txXfrm>
        <a:off x="33724" y="542812"/>
        <a:ext cx="2088454" cy="618156"/>
      </dsp:txXfrm>
    </dsp:sp>
    <dsp:sp modelId="{3F716BF9-D672-4D7C-81DE-C0E353DA33ED}">
      <dsp:nvSpPr>
        <dsp:cNvPr id="0" name=""/>
        <dsp:cNvSpPr/>
      </dsp:nvSpPr>
      <dsp:spPr>
        <a:xfrm>
          <a:off x="1567296" y="574700"/>
          <a:ext cx="711805" cy="553688"/>
        </a:xfrm>
        <a:prstGeom prst="rect">
          <a:avLst/>
        </a:prstGeom>
        <a:noFill/>
        <a:ln>
          <a:noFill/>
        </a:ln>
        <a:effectLst/>
      </dsp:spPr>
      <dsp:style>
        <a:lnRef idx="0">
          <a:scrgbClr r="0" g="0" b="0"/>
        </a:lnRef>
        <a:fillRef idx="0">
          <a:scrgbClr r="0" g="0" b="0"/>
        </a:fillRef>
        <a:effectRef idx="0">
          <a:scrgbClr r="0" g="0" b="0"/>
        </a:effectRef>
        <a:fontRef idx="minor"/>
      </dsp:style>
    </dsp:sp>
    <dsp:sp modelId="{3AD13C9C-8594-4CDB-8851-77662A6B068F}">
      <dsp:nvSpPr>
        <dsp:cNvPr id="0" name=""/>
        <dsp:cNvSpPr/>
      </dsp:nvSpPr>
      <dsp:spPr>
        <a:xfrm rot="5400000">
          <a:off x="1681115" y="1809598"/>
          <a:ext cx="602871" cy="856985"/>
        </a:xfrm>
        <a:prstGeom prst="bentUpArrow">
          <a:avLst>
            <a:gd name="adj1" fmla="val 32840"/>
            <a:gd name="adj2" fmla="val 25000"/>
            <a:gd name="adj3" fmla="val 35780"/>
          </a:avLst>
        </a:prstGeom>
        <a:solidFill>
          <a:schemeClr val="accent1">
            <a:tint val="40000"/>
            <a:hueOff val="0"/>
            <a:satOff val="0"/>
            <a:lumOff val="0"/>
            <a:alphaOff val="0"/>
          </a:schemeClr>
        </a:soli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0E0B062-F608-4FEF-9B51-57CFD51F28B4}">
      <dsp:nvSpPr>
        <dsp:cNvPr id="0" name=""/>
        <dsp:cNvSpPr/>
      </dsp:nvSpPr>
      <dsp:spPr>
        <a:xfrm>
          <a:off x="1094113" y="1253564"/>
          <a:ext cx="3198219" cy="685050"/>
        </a:xfrm>
        <a:prstGeom prst="roundRect">
          <a:avLst>
            <a:gd name="adj" fmla="val 1667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u="none" kern="1200" dirty="0"/>
            <a:t>2. </a:t>
          </a:r>
          <a:r>
            <a:rPr lang="en-US" sz="1700" b="0" u="none" kern="1200" dirty="0"/>
            <a:t>Identify source(s) of Data</a:t>
          </a:r>
        </a:p>
      </dsp:txBody>
      <dsp:txXfrm>
        <a:off x="1127560" y="1287011"/>
        <a:ext cx="3131325" cy="618156"/>
      </dsp:txXfrm>
    </dsp:sp>
    <dsp:sp modelId="{14605C65-E64C-4480-B50A-522C6B4C3253}">
      <dsp:nvSpPr>
        <dsp:cNvPr id="0" name=""/>
        <dsp:cNvSpPr/>
      </dsp:nvSpPr>
      <dsp:spPr>
        <a:xfrm>
          <a:off x="3182568" y="1318899"/>
          <a:ext cx="711805" cy="553688"/>
        </a:xfrm>
        <a:prstGeom prst="rect">
          <a:avLst/>
        </a:prstGeom>
        <a:noFill/>
        <a:ln>
          <a:noFill/>
        </a:ln>
        <a:effectLst/>
      </dsp:spPr>
      <dsp:style>
        <a:lnRef idx="0">
          <a:scrgbClr r="0" g="0" b="0"/>
        </a:lnRef>
        <a:fillRef idx="0">
          <a:scrgbClr r="0" g="0" b="0"/>
        </a:fillRef>
        <a:effectRef idx="0">
          <a:scrgbClr r="0" g="0" b="0"/>
        </a:effectRef>
        <a:fontRef idx="minor"/>
      </dsp:style>
    </dsp:sp>
    <dsp:sp modelId="{D94E6DD9-11A5-48FC-B2AE-CB0E778A9FC7}">
      <dsp:nvSpPr>
        <dsp:cNvPr id="0" name=""/>
        <dsp:cNvSpPr/>
      </dsp:nvSpPr>
      <dsp:spPr>
        <a:xfrm rot="5400000">
          <a:off x="2653087" y="2595008"/>
          <a:ext cx="581372" cy="668074"/>
        </a:xfrm>
        <a:prstGeom prst="bentUpArrow">
          <a:avLst>
            <a:gd name="adj1" fmla="val 32840"/>
            <a:gd name="adj2" fmla="val 25000"/>
            <a:gd name="adj3" fmla="val 35780"/>
          </a:avLst>
        </a:prstGeom>
        <a:solidFill>
          <a:schemeClr val="accent1">
            <a:tint val="40000"/>
            <a:hueOff val="0"/>
            <a:satOff val="0"/>
            <a:lumOff val="0"/>
            <a:alphaOff val="0"/>
          </a:schemeClr>
        </a:soli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EA610AF-C4E5-4CB4-8A95-B0101CB4FA10}">
      <dsp:nvSpPr>
        <dsp:cNvPr id="0" name=""/>
        <dsp:cNvSpPr/>
      </dsp:nvSpPr>
      <dsp:spPr>
        <a:xfrm>
          <a:off x="2416042" y="2015602"/>
          <a:ext cx="2797573" cy="685050"/>
        </a:xfrm>
        <a:prstGeom prst="roundRect">
          <a:avLst>
            <a:gd name="adj" fmla="val 1667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u="none" kern="1200" dirty="0"/>
            <a:t>3. </a:t>
          </a:r>
          <a:r>
            <a:rPr lang="en-US" sz="1700" b="0" u="none" kern="1200" dirty="0"/>
            <a:t>Data Integration</a:t>
          </a:r>
        </a:p>
      </dsp:txBody>
      <dsp:txXfrm>
        <a:off x="2449489" y="2049049"/>
        <a:ext cx="2730679" cy="618156"/>
      </dsp:txXfrm>
    </dsp:sp>
    <dsp:sp modelId="{2FA584FE-6077-434A-9F88-B010208D2487}">
      <dsp:nvSpPr>
        <dsp:cNvPr id="0" name=""/>
        <dsp:cNvSpPr/>
      </dsp:nvSpPr>
      <dsp:spPr>
        <a:xfrm>
          <a:off x="4076080" y="2099187"/>
          <a:ext cx="711805" cy="553688"/>
        </a:xfrm>
        <a:prstGeom prst="rect">
          <a:avLst/>
        </a:prstGeom>
        <a:noFill/>
        <a:ln>
          <a:noFill/>
        </a:ln>
        <a:effectLst/>
      </dsp:spPr>
      <dsp:style>
        <a:lnRef idx="0">
          <a:scrgbClr r="0" g="0" b="0"/>
        </a:lnRef>
        <a:fillRef idx="0">
          <a:scrgbClr r="0" g="0" b="0"/>
        </a:fillRef>
        <a:effectRef idx="0">
          <a:scrgbClr r="0" g="0" b="0"/>
        </a:effectRef>
        <a:fontRef idx="minor"/>
      </dsp:style>
    </dsp:sp>
    <dsp:sp modelId="{BDAD1582-6970-4018-8FDF-92F5A44ED00B}">
      <dsp:nvSpPr>
        <dsp:cNvPr id="0" name=""/>
        <dsp:cNvSpPr/>
      </dsp:nvSpPr>
      <dsp:spPr>
        <a:xfrm rot="5400000">
          <a:off x="3821676" y="3623246"/>
          <a:ext cx="581372" cy="311086"/>
        </a:xfrm>
        <a:prstGeom prst="bentUpArrow">
          <a:avLst>
            <a:gd name="adj1" fmla="val 32840"/>
            <a:gd name="adj2" fmla="val 25000"/>
            <a:gd name="adj3" fmla="val 35780"/>
          </a:avLst>
        </a:prstGeom>
        <a:solidFill>
          <a:schemeClr val="accent1">
            <a:tint val="40000"/>
            <a:hueOff val="0"/>
            <a:satOff val="0"/>
            <a:lumOff val="0"/>
            <a:alphaOff val="0"/>
          </a:schemeClr>
        </a:soli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C5E39F83-C850-47AE-A95F-929348E181EE}">
      <dsp:nvSpPr>
        <dsp:cNvPr id="0" name=""/>
        <dsp:cNvSpPr/>
      </dsp:nvSpPr>
      <dsp:spPr>
        <a:xfrm>
          <a:off x="3281784" y="2803390"/>
          <a:ext cx="1750415" cy="685050"/>
        </a:xfrm>
        <a:prstGeom prst="roundRect">
          <a:avLst>
            <a:gd name="adj" fmla="val 1667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u="none" kern="1200" dirty="0"/>
            <a:t>4. </a:t>
          </a:r>
          <a:r>
            <a:rPr lang="en-US" sz="1700" b="0" u="none" kern="1200" dirty="0"/>
            <a:t>Storage &amp; Access</a:t>
          </a:r>
        </a:p>
      </dsp:txBody>
      <dsp:txXfrm>
        <a:off x="3315231" y="2836837"/>
        <a:ext cx="1683521" cy="618156"/>
      </dsp:txXfrm>
    </dsp:sp>
    <dsp:sp modelId="{721B6E78-9E4E-40DF-AFD3-C59ADD1699E2}">
      <dsp:nvSpPr>
        <dsp:cNvPr id="0" name=""/>
        <dsp:cNvSpPr/>
      </dsp:nvSpPr>
      <dsp:spPr>
        <a:xfrm>
          <a:off x="4646337" y="2868725"/>
          <a:ext cx="711805" cy="553688"/>
        </a:xfrm>
        <a:prstGeom prst="rect">
          <a:avLst/>
        </a:prstGeom>
        <a:noFill/>
        <a:ln>
          <a:noFill/>
        </a:ln>
        <a:effectLst/>
      </dsp:spPr>
      <dsp:style>
        <a:lnRef idx="0">
          <a:scrgbClr r="0" g="0" b="0"/>
        </a:lnRef>
        <a:fillRef idx="0">
          <a:scrgbClr r="0" g="0" b="0"/>
        </a:fillRef>
        <a:effectRef idx="0">
          <a:scrgbClr r="0" g="0" b="0"/>
        </a:effectRef>
        <a:fontRef idx="minor"/>
      </dsp:style>
    </dsp:sp>
    <dsp:sp modelId="{0E63778F-DB72-4691-AB53-74B24C38F720}">
      <dsp:nvSpPr>
        <dsp:cNvPr id="0" name=""/>
        <dsp:cNvSpPr/>
      </dsp:nvSpPr>
      <dsp:spPr>
        <a:xfrm rot="5400000">
          <a:off x="4858199" y="4350150"/>
          <a:ext cx="581372" cy="396355"/>
        </a:xfrm>
        <a:prstGeom prst="bentUpArrow">
          <a:avLst>
            <a:gd name="adj1" fmla="val 32840"/>
            <a:gd name="adj2" fmla="val 25000"/>
            <a:gd name="adj3" fmla="val 35780"/>
          </a:avLst>
        </a:prstGeom>
        <a:solidFill>
          <a:schemeClr val="accent1">
            <a:tint val="40000"/>
            <a:hueOff val="0"/>
            <a:satOff val="0"/>
            <a:lumOff val="0"/>
            <a:alphaOff val="0"/>
          </a:schemeClr>
        </a:soli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5B290EC-DEE7-464D-8221-23D68A6C724E}">
      <dsp:nvSpPr>
        <dsp:cNvPr id="0" name=""/>
        <dsp:cNvSpPr/>
      </dsp:nvSpPr>
      <dsp:spPr>
        <a:xfrm>
          <a:off x="4375620" y="3572928"/>
          <a:ext cx="1635791" cy="685050"/>
        </a:xfrm>
        <a:prstGeom prst="roundRect">
          <a:avLst>
            <a:gd name="adj" fmla="val 1667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u="none" kern="1200" dirty="0"/>
            <a:t>5. </a:t>
          </a:r>
          <a:r>
            <a:rPr lang="en-US" sz="1700" b="0" u="none" kern="1200" dirty="0"/>
            <a:t>Processing</a:t>
          </a:r>
        </a:p>
      </dsp:txBody>
      <dsp:txXfrm>
        <a:off x="4409067" y="3606375"/>
        <a:ext cx="1568897" cy="618156"/>
      </dsp:txXfrm>
    </dsp:sp>
    <dsp:sp modelId="{E31FEF97-4F21-4CA6-8F94-B703F033D2A6}">
      <dsp:nvSpPr>
        <dsp:cNvPr id="0" name=""/>
        <dsp:cNvSpPr/>
      </dsp:nvSpPr>
      <dsp:spPr>
        <a:xfrm>
          <a:off x="5682860" y="3638263"/>
          <a:ext cx="711805" cy="553688"/>
        </a:xfrm>
        <a:prstGeom prst="rect">
          <a:avLst/>
        </a:prstGeom>
        <a:noFill/>
        <a:ln>
          <a:noFill/>
        </a:ln>
        <a:effectLst/>
      </dsp:spPr>
      <dsp:style>
        <a:lnRef idx="0">
          <a:scrgbClr r="0" g="0" b="0"/>
        </a:lnRef>
        <a:fillRef idx="0">
          <a:scrgbClr r="0" g="0" b="0"/>
        </a:fillRef>
        <a:effectRef idx="0">
          <a:scrgbClr r="0" g="0" b="0"/>
        </a:effectRef>
        <a:fontRef idx="minor"/>
      </dsp:style>
    </dsp:sp>
    <dsp:sp modelId="{41A52CB1-A32B-48D7-B8CA-544DA00C85D4}">
      <dsp:nvSpPr>
        <dsp:cNvPr id="0" name=""/>
        <dsp:cNvSpPr/>
      </dsp:nvSpPr>
      <dsp:spPr>
        <a:xfrm>
          <a:off x="5469733" y="4342466"/>
          <a:ext cx="1698799" cy="685050"/>
        </a:xfrm>
        <a:prstGeom prst="roundRect">
          <a:avLst>
            <a:gd name="adj" fmla="val 1667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u="none" kern="1200" dirty="0"/>
            <a:t>6. </a:t>
          </a:r>
          <a:r>
            <a:rPr lang="en-US" sz="1700" b="0" u="none" kern="1200" dirty="0"/>
            <a:t>Visualization</a:t>
          </a:r>
        </a:p>
      </dsp:txBody>
      <dsp:txXfrm>
        <a:off x="5503180" y="4375913"/>
        <a:ext cx="1631905" cy="61815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D3C1E8-A4F4-4722-AB16-897F83A7C59F}" type="datetimeFigureOut">
              <a:rPr lang="en-US" smtClean="0"/>
              <a:pPr/>
              <a:t>27.06.2020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58A73-9AF5-4868-B9BF-52715282A3BA}" type="slidenum">
              <a:rPr lang="en-US" smtClean="0"/>
              <a:pPr/>
              <a:t>‹#›</a:t>
            </a:fld>
            <a:endParaRPr lang="en-US"/>
          </a:p>
        </p:txBody>
      </p:sp>
    </p:spTree>
    <p:extLst>
      <p:ext uri="{BB962C8B-B14F-4D97-AF65-F5344CB8AC3E}">
        <p14:creationId xmlns:p14="http://schemas.microsoft.com/office/powerpoint/2010/main" xmlns="" val="2180537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trends.google.com/trends/explore?date=2012-01-14%202020-02-14&amp;q=Apache%20Hadoop,Apache%20Spark,Apache%20Kafka"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rPr>
              <a:t>Can see as story that revolves around the work of a data engineer.</a:t>
            </a:r>
          </a:p>
          <a:p>
            <a:endParaRPr lang="en-US" dirty="0">
              <a:solidFill>
                <a:srgbClr val="FFFFFF"/>
              </a:solidFill>
            </a:endParaRPr>
          </a:p>
          <a:p>
            <a:r>
              <a:rPr lang="en-US" dirty="0">
                <a:solidFill>
                  <a:srgbClr val="FFFFFF"/>
                </a:solidFill>
              </a:rPr>
              <a:t>Big Data - is not actually about technology or Software, its THINKING. That also differs case by case and even among companies.</a:t>
            </a:r>
            <a:endParaRPr lang="en-IN" dirty="0"/>
          </a:p>
        </p:txBody>
      </p:sp>
      <p:sp>
        <p:nvSpPr>
          <p:cNvPr id="4" name="Slide Number Placeholder 3"/>
          <p:cNvSpPr>
            <a:spLocks noGrp="1"/>
          </p:cNvSpPr>
          <p:nvPr>
            <p:ph type="sldNum" sz="quarter" idx="5"/>
          </p:nvPr>
        </p:nvSpPr>
        <p:spPr/>
        <p:txBody>
          <a:bodyPr/>
          <a:lstStyle/>
          <a:p>
            <a:fld id="{0FA58A73-9AF5-4868-B9BF-52715282A3BA}" type="slidenum">
              <a:rPr lang="en-US" smtClean="0"/>
              <a:pPr/>
              <a:t>2</a:t>
            </a:fld>
            <a:endParaRPr lang="en-US"/>
          </a:p>
        </p:txBody>
      </p:sp>
    </p:spTree>
    <p:extLst>
      <p:ext uri="{BB962C8B-B14F-4D97-AF65-F5344CB8AC3E}">
        <p14:creationId xmlns:p14="http://schemas.microsoft.com/office/powerpoint/2010/main" xmlns="" val="721841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Logs – NASA logs which we </a:t>
            </a:r>
            <a:r>
              <a:rPr lang="en-IN" dirty="0" err="1"/>
              <a:t>gonna</a:t>
            </a:r>
            <a:r>
              <a:rPr lang="en-IN" dirty="0"/>
              <a:t> process.</a:t>
            </a:r>
          </a:p>
        </p:txBody>
      </p:sp>
      <p:sp>
        <p:nvSpPr>
          <p:cNvPr id="4" name="Slide Number Placeholder 3"/>
          <p:cNvSpPr>
            <a:spLocks noGrp="1"/>
          </p:cNvSpPr>
          <p:nvPr>
            <p:ph type="sldNum" sz="quarter" idx="5"/>
          </p:nvPr>
        </p:nvSpPr>
        <p:spPr/>
        <p:txBody>
          <a:bodyPr/>
          <a:lstStyle/>
          <a:p>
            <a:fld id="{0FA58A73-9AF5-4868-B9BF-52715282A3BA}" type="slidenum">
              <a:rPr lang="en-US" smtClean="0"/>
              <a:pPr/>
              <a:t>18</a:t>
            </a:fld>
            <a:endParaRPr lang="en-US"/>
          </a:p>
        </p:txBody>
      </p:sp>
    </p:spTree>
    <p:extLst>
      <p:ext uri="{BB962C8B-B14F-4D97-AF65-F5344CB8AC3E}">
        <p14:creationId xmlns:p14="http://schemas.microsoft.com/office/powerpoint/2010/main" xmlns="" val="2086639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Most important.</a:t>
            </a:r>
          </a:p>
          <a:p>
            <a:pPr marL="171450" indent="-171450">
              <a:buFontTx/>
              <a:buChar char="-"/>
            </a:pPr>
            <a:r>
              <a:rPr lang="en-IN" dirty="0"/>
              <a:t>This is how the top cream layer gets the view of their business that leads to decisions.</a:t>
            </a:r>
          </a:p>
        </p:txBody>
      </p:sp>
      <p:sp>
        <p:nvSpPr>
          <p:cNvPr id="4" name="Slide Number Placeholder 3"/>
          <p:cNvSpPr>
            <a:spLocks noGrp="1"/>
          </p:cNvSpPr>
          <p:nvPr>
            <p:ph type="sldNum" sz="quarter" idx="5"/>
          </p:nvPr>
        </p:nvSpPr>
        <p:spPr/>
        <p:txBody>
          <a:bodyPr/>
          <a:lstStyle/>
          <a:p>
            <a:fld id="{0FA58A73-9AF5-4868-B9BF-52715282A3BA}" type="slidenum">
              <a:rPr lang="en-US" smtClean="0"/>
              <a:pPr/>
              <a:t>22</a:t>
            </a:fld>
            <a:endParaRPr lang="en-US"/>
          </a:p>
        </p:txBody>
      </p:sp>
    </p:spTree>
    <p:extLst>
      <p:ext uri="{BB962C8B-B14F-4D97-AF65-F5344CB8AC3E}">
        <p14:creationId xmlns:p14="http://schemas.microsoft.com/office/powerpoint/2010/main" xmlns="" val="1384316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typical tool set and workflow architecture of a Data team</a:t>
            </a:r>
          </a:p>
        </p:txBody>
      </p:sp>
      <p:sp>
        <p:nvSpPr>
          <p:cNvPr id="4" name="Slide Number Placeholder 3"/>
          <p:cNvSpPr>
            <a:spLocks noGrp="1"/>
          </p:cNvSpPr>
          <p:nvPr>
            <p:ph type="sldNum" sz="quarter" idx="5"/>
          </p:nvPr>
        </p:nvSpPr>
        <p:spPr/>
        <p:txBody>
          <a:bodyPr/>
          <a:lstStyle/>
          <a:p>
            <a:fld id="{0FA58A73-9AF5-4868-B9BF-52715282A3BA}" type="slidenum">
              <a:rPr lang="en-US" smtClean="0"/>
              <a:pPr/>
              <a:t>25</a:t>
            </a:fld>
            <a:endParaRPr lang="en-US"/>
          </a:p>
        </p:txBody>
      </p:sp>
    </p:spTree>
    <p:extLst>
      <p:ext uri="{BB962C8B-B14F-4D97-AF65-F5344CB8AC3E}">
        <p14:creationId xmlns:p14="http://schemas.microsoft.com/office/powerpoint/2010/main" xmlns="" val="3030016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just have a overview of major BigData projects that has been around in market for few years and still being used.</a:t>
            </a:r>
          </a:p>
          <a:p>
            <a:endParaRPr lang="en-US" dirty="0"/>
          </a:p>
          <a:p>
            <a:r>
              <a:rPr lang="en-US" dirty="0"/>
              <a:t>Also we can have a quick demonstration of them using a windows based tool – Syncfusion Big Data Studio.</a:t>
            </a:r>
          </a:p>
        </p:txBody>
      </p:sp>
      <p:sp>
        <p:nvSpPr>
          <p:cNvPr id="4" name="Slide Number Placeholder 3"/>
          <p:cNvSpPr>
            <a:spLocks noGrp="1"/>
          </p:cNvSpPr>
          <p:nvPr>
            <p:ph type="sldNum" sz="quarter" idx="5"/>
          </p:nvPr>
        </p:nvSpPr>
        <p:spPr/>
        <p:txBody>
          <a:bodyPr/>
          <a:lstStyle/>
          <a:p>
            <a:fld id="{DD0A76E5-5D2D-44F6-9A92-4536594551A3}" type="slidenum">
              <a:rPr lang="en-US" smtClean="0"/>
              <a:pPr/>
              <a:t>26</a:t>
            </a:fld>
            <a:endParaRPr lang="en-US"/>
          </a:p>
        </p:txBody>
      </p:sp>
    </p:spTree>
    <p:extLst>
      <p:ext uri="{BB962C8B-B14F-4D97-AF65-F5344CB8AC3E}">
        <p14:creationId xmlns:p14="http://schemas.microsoft.com/office/powerpoint/2010/main" xmlns="" val="4225061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 name="Shape 4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4" name="Shape 4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pPr marL="0" marR="0" lvl="0" indent="0" algn="r" rtl="0">
                <a:spcBef>
                  <a:spcPts val="0"/>
                </a:spcBef>
                <a:buSzPct val="25000"/>
                <a:buNone/>
              </a:pPr>
              <a:t>35</a:t>
            </a:fld>
            <a:endParaRPr lang="en-IN"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pPr marL="0" marR="0" lvl="0" indent="0" algn="r" rtl="0">
                <a:spcBef>
                  <a:spcPts val="0"/>
                </a:spcBef>
                <a:buSzPct val="25000"/>
                <a:buNone/>
              </a:pPr>
              <a:t>36</a:t>
            </a:fld>
            <a:endParaRPr lang="en-IN"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3" name="Shape 17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IN" sz="1200" b="0" i="0" u="none" strike="noStrike" cap="none">
                <a:solidFill>
                  <a:schemeClr val="dk1"/>
                </a:solidFill>
                <a:latin typeface="Calibri"/>
                <a:ea typeface="Calibri"/>
                <a:cs typeface="Calibri"/>
                <a:sym typeface="Calibri"/>
              </a:rPr>
              <a:t>Error from sensitivity to small fluctuations(Including anomaly) . Overfitting</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4" name="Shape 17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pPr marL="0" marR="0" lvl="0" indent="0" algn="r" rtl="0">
                <a:spcBef>
                  <a:spcPts val="0"/>
                </a:spcBef>
                <a:buSzPct val="25000"/>
                <a:buNone/>
              </a:pPr>
              <a:t>37</a:t>
            </a:fld>
            <a:endParaRPr lang="en-IN"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4" name="Shape 154"/>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228600" marR="0" lvl="0" indent="-228600" algn="l" rtl="0">
              <a:spcBef>
                <a:spcPts val="0"/>
              </a:spcBef>
              <a:buSzPct val="25000"/>
              <a:buAutoNum type="arabicPeriod"/>
            </a:pPr>
            <a:r>
              <a:rPr lang="en-IN" sz="1200" b="0" i="0" u="none" strike="noStrike" cap="none" dirty="0">
                <a:solidFill>
                  <a:schemeClr val="dk1"/>
                </a:solidFill>
                <a:latin typeface="Calibri"/>
                <a:ea typeface="Calibri"/>
                <a:cs typeface="Calibri"/>
                <a:sym typeface="Calibri"/>
              </a:rPr>
              <a:t>Classification.</a:t>
            </a:r>
          </a:p>
          <a:p>
            <a:pPr marL="228600" marR="0" lvl="0" indent="-228600" algn="l" rtl="0">
              <a:spcBef>
                <a:spcPts val="0"/>
              </a:spcBef>
              <a:buSzPct val="25000"/>
              <a:buAutoNum type="arabicPeriod"/>
            </a:pPr>
            <a:r>
              <a:rPr lang="en-IN" sz="1200" b="0" i="0" u="none" strike="noStrike" cap="none" dirty="0">
                <a:solidFill>
                  <a:schemeClr val="dk1"/>
                </a:solidFill>
                <a:latin typeface="Calibri"/>
                <a:ea typeface="Calibri"/>
                <a:cs typeface="Calibri"/>
                <a:sym typeface="Calibri"/>
              </a:rPr>
              <a:t>Anomaly Detection.</a:t>
            </a:r>
          </a:p>
          <a:p>
            <a:pPr marL="228600" marR="0" lvl="0" indent="-228600" algn="l" rtl="0">
              <a:spcBef>
                <a:spcPts val="0"/>
              </a:spcBef>
              <a:buSzPct val="25000"/>
              <a:buAutoNum type="arabicPeriod"/>
            </a:pPr>
            <a:r>
              <a:rPr lang="en-IN" sz="1200" b="0" i="0" u="none" strike="noStrike" cap="none" dirty="0">
                <a:solidFill>
                  <a:schemeClr val="dk1"/>
                </a:solidFill>
                <a:latin typeface="Calibri"/>
                <a:ea typeface="Calibri"/>
                <a:cs typeface="Calibri"/>
                <a:sym typeface="Calibri"/>
              </a:rPr>
              <a:t>Regression.</a:t>
            </a:r>
          </a:p>
          <a:p>
            <a:pPr marL="228600" marR="0" lvl="0" indent="-228600" algn="l" rtl="0">
              <a:spcBef>
                <a:spcPts val="0"/>
              </a:spcBef>
              <a:buSzPct val="25000"/>
              <a:buAutoNum type="arabicPeriod"/>
            </a:pPr>
            <a:r>
              <a:rPr lang="en-IN" sz="1200" b="0" i="0" u="none" strike="noStrike" cap="none" dirty="0">
                <a:solidFill>
                  <a:schemeClr val="dk1"/>
                </a:solidFill>
                <a:latin typeface="Calibri"/>
                <a:ea typeface="Calibri"/>
                <a:cs typeface="Calibri"/>
                <a:sym typeface="Calibri"/>
              </a:rPr>
              <a:t>Clustering.</a:t>
            </a:r>
          </a:p>
          <a:p>
            <a:pPr marL="228600" marR="0" lvl="0" indent="-228600" algn="l" rtl="0">
              <a:spcBef>
                <a:spcPts val="0"/>
              </a:spcBef>
              <a:buSzPct val="25000"/>
              <a:buAutoNum type="arabicPeriod"/>
            </a:pPr>
            <a:r>
              <a:rPr lang="en-IN" sz="1200" b="0" i="0" u="none" strike="noStrike" cap="none">
                <a:solidFill>
                  <a:schemeClr val="dk1"/>
                </a:solidFill>
                <a:latin typeface="Calibri"/>
                <a:ea typeface="Calibri"/>
                <a:cs typeface="Calibri"/>
                <a:sym typeface="Calibri"/>
              </a:rPr>
              <a:t>Reinforcement.</a:t>
            </a:r>
            <a:endParaRPr lang="en-IN" sz="1200" b="0" i="0" u="none" strike="noStrike" cap="none" dirty="0">
              <a:solidFill>
                <a:schemeClr val="dk1"/>
              </a:solidFill>
              <a:latin typeface="Calibri"/>
              <a:ea typeface="Calibri"/>
              <a:cs typeface="Calibri"/>
              <a:sym typeface="Calibri"/>
            </a:endParaRPr>
          </a:p>
          <a:p>
            <a:pPr marL="228600" marR="0" lvl="0" indent="-228600" algn="l" rtl="0">
              <a:spcBef>
                <a:spcPts val="0"/>
              </a:spcBef>
              <a:buSzPct val="25000"/>
              <a:buAutoNum type="arabicPeriod"/>
            </a:pPr>
            <a:endParaRPr sz="1200" b="0" i="0" u="none" strike="noStrike" cap="none" dirty="0">
              <a:solidFill>
                <a:schemeClr val="dk1"/>
              </a:solidFill>
              <a:latin typeface="Calibri"/>
              <a:ea typeface="Calibri"/>
              <a:cs typeface="Calibri"/>
              <a:sym typeface="Calibri"/>
            </a:endParaRPr>
          </a:p>
        </p:txBody>
      </p:sp>
      <p:sp>
        <p:nvSpPr>
          <p:cNvPr id="155" name="Shape 155"/>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pPr marL="0" marR="0" lvl="0" indent="0" algn="r" rtl="0">
                <a:spcBef>
                  <a:spcPts val="0"/>
                </a:spcBef>
                <a:buSzPct val="25000"/>
                <a:buNone/>
              </a:pPr>
              <a:t>38</a:t>
            </a:fld>
            <a:endParaRPr lang="en-IN"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39</a:t>
            </a:fld>
            <a:endParaRPr lang="en-IN"/>
          </a:p>
        </p:txBody>
      </p:sp>
    </p:spTree>
    <p:extLst>
      <p:ext uri="{BB962C8B-B14F-4D97-AF65-F5344CB8AC3E}">
        <p14:creationId xmlns="" xmlns:p14="http://schemas.microsoft.com/office/powerpoint/2010/main" val="3584932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My opinion - </a:t>
            </a:r>
            <a:r>
              <a:rPr lang="en-IN" sz="1200" kern="1200" dirty="0">
                <a:solidFill>
                  <a:schemeClr val="tx1"/>
                </a:solidFill>
                <a:effectLst/>
                <a:latin typeface="+mn-lt"/>
                <a:ea typeface="+mn-ea"/>
                <a:cs typeface="+mn-cs"/>
              </a:rPr>
              <a:t>Ecosystem projects are not growing to be compatible with Hadoop. E.g. Pig, Sqoop, Oozie,…</a:t>
            </a:r>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pPr/>
              <a:t>40</a:t>
            </a:fld>
            <a:endParaRPr lang="en-IN"/>
          </a:p>
        </p:txBody>
      </p:sp>
    </p:spTree>
    <p:extLst>
      <p:ext uri="{BB962C8B-B14F-4D97-AF65-F5344CB8AC3E}">
        <p14:creationId xmlns:p14="http://schemas.microsoft.com/office/powerpoint/2010/main" xmlns="" val="1059035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Not only for Big Data, can be told for Data science as well.</a:t>
            </a:r>
          </a:p>
          <a:p>
            <a:r>
              <a:rPr lang="en-IN" dirty="0"/>
              <a:t>Velocity will directly impact Volume.</a:t>
            </a:r>
          </a:p>
          <a:p>
            <a:endParaRPr lang="en-IN" dirty="0"/>
          </a:p>
          <a:p>
            <a:r>
              <a:rPr lang="en-IN" dirty="0"/>
              <a:t>Even though its 1 TB and its velocity is very less, plus the data is of Flat type, then RDBMS itself is a best choice.</a:t>
            </a:r>
          </a:p>
          <a:p>
            <a:endParaRPr lang="en-IN" dirty="0"/>
          </a:p>
        </p:txBody>
      </p:sp>
      <p:sp>
        <p:nvSpPr>
          <p:cNvPr id="4" name="Slide Number Placeholder 3"/>
          <p:cNvSpPr>
            <a:spLocks noGrp="1"/>
          </p:cNvSpPr>
          <p:nvPr>
            <p:ph type="sldNum" sz="quarter" idx="5"/>
          </p:nvPr>
        </p:nvSpPr>
        <p:spPr/>
        <p:txBody>
          <a:bodyPr/>
          <a:lstStyle/>
          <a:p>
            <a:fld id="{0FA58A73-9AF5-4868-B9BF-52715282A3BA}" type="slidenum">
              <a:rPr lang="en-US" smtClean="0"/>
              <a:pPr/>
              <a:t>3</a:t>
            </a:fld>
            <a:endParaRPr lang="en-US"/>
          </a:p>
        </p:txBody>
      </p:sp>
    </p:spTree>
    <p:extLst>
      <p:ext uri="{BB962C8B-B14F-4D97-AF65-F5344CB8AC3E}">
        <p14:creationId xmlns:p14="http://schemas.microsoft.com/office/powerpoint/2010/main" xmlns="" val="1062161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https://trends.google.com/trends/explore?date=2012-01-14%202020-02-14&amp;q=Apache%20Hadoop,Apache%20Spark,Apache%20Kafka</a:t>
            </a:r>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pPr/>
              <a:t>44</a:t>
            </a:fld>
            <a:endParaRPr lang="en-IN"/>
          </a:p>
        </p:txBody>
      </p:sp>
    </p:spTree>
    <p:extLst>
      <p:ext uri="{BB962C8B-B14F-4D97-AF65-F5344CB8AC3E}">
        <p14:creationId xmlns:p14="http://schemas.microsoft.com/office/powerpoint/2010/main" xmlns="" val="3617652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6" name="Shape 266"/>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IN" sz="1200" b="0" i="0" u="none" strike="noStrike" cap="none">
                <a:solidFill>
                  <a:schemeClr val="dk1"/>
                </a:solidFill>
                <a:latin typeface="Calibri"/>
                <a:ea typeface="Calibri"/>
                <a:cs typeface="Calibri"/>
                <a:sym typeface="Calibri"/>
              </a:rPr>
              <a:t>I-Robot</a:t>
            </a:r>
          </a:p>
          <a:p>
            <a:pPr marL="0" marR="0" lvl="0" indent="0" algn="l" rtl="0">
              <a:spcBef>
                <a:spcPts val="0"/>
              </a:spcBef>
              <a:buSzPct val="25000"/>
              <a:buNone/>
            </a:pPr>
            <a:r>
              <a:rPr lang="en-IN" sz="1200" b="0" i="0" u="none" strike="noStrike" cap="none">
                <a:solidFill>
                  <a:schemeClr val="dk1"/>
                </a:solidFill>
                <a:latin typeface="Calibri"/>
                <a:ea typeface="Calibri"/>
                <a:cs typeface="Calibri"/>
                <a:sym typeface="Calibri"/>
              </a:rPr>
              <a:t>Terminator 2</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67" name="Shape 267"/>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pPr marL="0" marR="0" lvl="0" indent="0" algn="r" rtl="0">
                <a:spcBef>
                  <a:spcPts val="0"/>
                </a:spcBef>
                <a:buSzPct val="25000"/>
                <a:buNone/>
              </a:pPr>
              <a:t>48</a:t>
            </a:fld>
            <a:endParaRPr lang="en-IN"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domains now a days produces different KINDS of data. Upon which all cannot be fit into traditional SQL based database systems.</a:t>
            </a:r>
          </a:p>
        </p:txBody>
      </p:sp>
      <p:sp>
        <p:nvSpPr>
          <p:cNvPr id="4" name="Slide Number Placeholder 3"/>
          <p:cNvSpPr>
            <a:spLocks noGrp="1"/>
          </p:cNvSpPr>
          <p:nvPr>
            <p:ph type="sldNum" sz="quarter" idx="5"/>
          </p:nvPr>
        </p:nvSpPr>
        <p:spPr/>
        <p:txBody>
          <a:bodyPr/>
          <a:lstStyle/>
          <a:p>
            <a:fld id="{0FA58A73-9AF5-4868-B9BF-52715282A3BA}" type="slidenum">
              <a:rPr lang="en-US" smtClean="0"/>
              <a:pPr/>
              <a:t>5</a:t>
            </a:fld>
            <a:endParaRPr lang="en-US"/>
          </a:p>
        </p:txBody>
      </p:sp>
    </p:spTree>
    <p:extLst>
      <p:ext uri="{BB962C8B-B14F-4D97-AF65-F5344CB8AC3E}">
        <p14:creationId xmlns:p14="http://schemas.microsoft.com/office/powerpoint/2010/main" xmlns="" val="2255819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sz="1200" dirty="0"/>
              <a:t>Data science – With the history of </a:t>
            </a:r>
            <a:r>
              <a:rPr lang="en-IN" sz="1200" dirty="0" err="1"/>
              <a:t>gbs</a:t>
            </a:r>
            <a:r>
              <a:rPr lang="en-IN" sz="1200" dirty="0"/>
              <a:t> or tbs of trip data, bring up some fact / model that can predict the approximate time</a:t>
            </a:r>
          </a:p>
          <a:p>
            <a:pPr marL="0" indent="0">
              <a:buNone/>
            </a:pPr>
            <a:endParaRPr lang="en-IN" sz="1200" dirty="0"/>
          </a:p>
          <a:p>
            <a:pPr marL="0" indent="0">
              <a:buNone/>
            </a:pPr>
            <a:r>
              <a:rPr lang="en-IN" sz="1200" dirty="0"/>
              <a:t>Big Data – Use that model in each and every trip and show the value to user. i.e. Real VALUE that a customer expect.</a:t>
            </a:r>
          </a:p>
          <a:p>
            <a:endParaRPr lang="en-IN" dirty="0"/>
          </a:p>
        </p:txBody>
      </p:sp>
      <p:sp>
        <p:nvSpPr>
          <p:cNvPr id="4" name="Slide Number Placeholder 3"/>
          <p:cNvSpPr>
            <a:spLocks noGrp="1"/>
          </p:cNvSpPr>
          <p:nvPr>
            <p:ph type="sldNum" sz="quarter" idx="5"/>
          </p:nvPr>
        </p:nvSpPr>
        <p:spPr/>
        <p:txBody>
          <a:bodyPr/>
          <a:lstStyle/>
          <a:p>
            <a:fld id="{0FA58A73-9AF5-4868-B9BF-52715282A3BA}" type="slidenum">
              <a:rPr lang="en-US" smtClean="0"/>
              <a:pPr/>
              <a:t>6</a:t>
            </a:fld>
            <a:endParaRPr lang="en-US"/>
          </a:p>
        </p:txBody>
      </p:sp>
    </p:spTree>
    <p:extLst>
      <p:ext uri="{BB962C8B-B14F-4D97-AF65-F5344CB8AC3E}">
        <p14:creationId xmlns:p14="http://schemas.microsoft.com/office/powerpoint/2010/main" xmlns="" val="1068774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sz="1200" dirty="0"/>
              <a:t>Data science – With the history of </a:t>
            </a:r>
            <a:r>
              <a:rPr lang="en-IN" sz="1200" dirty="0" err="1"/>
              <a:t>gbs</a:t>
            </a:r>
            <a:r>
              <a:rPr lang="en-IN" sz="1200" dirty="0"/>
              <a:t> or tbs of trip data, bring up some fact / model that can predict the approximate time</a:t>
            </a:r>
          </a:p>
          <a:p>
            <a:pPr marL="0" indent="0">
              <a:buNone/>
            </a:pPr>
            <a:endParaRPr lang="en-IN" sz="1200" dirty="0"/>
          </a:p>
          <a:p>
            <a:pPr marL="0" indent="0">
              <a:buNone/>
            </a:pPr>
            <a:r>
              <a:rPr lang="en-IN" sz="1200" dirty="0"/>
              <a:t>Big Data – Use that model in each and every trip and show the value to user. i.e. Real VALUE that a customer expect.</a:t>
            </a:r>
          </a:p>
          <a:p>
            <a:endParaRPr lang="en-IN" dirty="0"/>
          </a:p>
        </p:txBody>
      </p:sp>
      <p:sp>
        <p:nvSpPr>
          <p:cNvPr id="4" name="Slide Number Placeholder 3"/>
          <p:cNvSpPr>
            <a:spLocks noGrp="1"/>
          </p:cNvSpPr>
          <p:nvPr>
            <p:ph type="sldNum" sz="quarter" idx="5"/>
          </p:nvPr>
        </p:nvSpPr>
        <p:spPr/>
        <p:txBody>
          <a:bodyPr/>
          <a:lstStyle/>
          <a:p>
            <a:fld id="{0FA58A73-9AF5-4868-B9BF-52715282A3BA}" type="slidenum">
              <a:rPr lang="en-US" smtClean="0"/>
              <a:pPr/>
              <a:t>7</a:t>
            </a:fld>
            <a:endParaRPr lang="en-US"/>
          </a:p>
        </p:txBody>
      </p:sp>
    </p:spTree>
    <p:extLst>
      <p:ext uri="{BB962C8B-B14F-4D97-AF65-F5344CB8AC3E}">
        <p14:creationId xmlns:p14="http://schemas.microsoft.com/office/powerpoint/2010/main" xmlns="" val="3945770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reduction  - </a:t>
            </a:r>
            <a:r>
              <a:rPr lang="en-US" b="1" dirty="0"/>
              <a:t>Big data</a:t>
            </a:r>
            <a:r>
              <a:rPr lang="en-US" dirty="0"/>
              <a:t> technologies such as Hadoop and cloud-based analytics bring significant cost advantages when it comes to storing </a:t>
            </a:r>
            <a:r>
              <a:rPr lang="en-US" b="1" dirty="0"/>
              <a:t>large </a:t>
            </a:r>
            <a:r>
              <a:rPr lang="en-US" dirty="0"/>
              <a:t>amounts of </a:t>
            </a:r>
            <a:r>
              <a:rPr lang="en-US" b="1" dirty="0"/>
              <a:t>data. </a:t>
            </a:r>
            <a:r>
              <a:rPr lang="en-US" b="0" dirty="0"/>
              <a:t>(On-premises - </a:t>
            </a:r>
            <a:r>
              <a:rPr lang="en-IN" dirty="0"/>
              <a:t>Commodity Hardware)</a:t>
            </a:r>
          </a:p>
          <a:p>
            <a:endParaRPr lang="en-US" b="0" dirty="0"/>
          </a:p>
          <a:p>
            <a:endParaRPr lang="en-US" dirty="0"/>
          </a:p>
        </p:txBody>
      </p:sp>
      <p:sp>
        <p:nvSpPr>
          <p:cNvPr id="4" name="Slide Number Placeholder 3"/>
          <p:cNvSpPr>
            <a:spLocks noGrp="1"/>
          </p:cNvSpPr>
          <p:nvPr>
            <p:ph type="sldNum" sz="quarter" idx="5"/>
          </p:nvPr>
        </p:nvSpPr>
        <p:spPr/>
        <p:txBody>
          <a:bodyPr/>
          <a:lstStyle/>
          <a:p>
            <a:fld id="{0FA58A73-9AF5-4868-B9BF-52715282A3BA}" type="slidenum">
              <a:rPr lang="en-US" smtClean="0"/>
              <a:pPr/>
              <a:t>8</a:t>
            </a:fld>
            <a:endParaRPr lang="en-US"/>
          </a:p>
        </p:txBody>
      </p:sp>
    </p:spTree>
    <p:extLst>
      <p:ext uri="{BB962C8B-B14F-4D97-AF65-F5344CB8AC3E}">
        <p14:creationId xmlns:p14="http://schemas.microsoft.com/office/powerpoint/2010/main" xmlns="" val="3686783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Sharding</a:t>
            </a:r>
            <a:r>
              <a:rPr lang="en-US" dirty="0"/>
              <a:t> </a:t>
            </a:r>
          </a:p>
          <a:p>
            <a:pPr marL="171450" indent="-171450">
              <a:buFont typeface="Arial" panose="020B0604020202020204" pitchFamily="34" charset="0"/>
              <a:buChar char="•"/>
            </a:pPr>
            <a:r>
              <a:rPr lang="en-US" dirty="0"/>
              <a:t>Splits large data sets into small data sets across multiple instances.</a:t>
            </a:r>
          </a:p>
          <a:p>
            <a:pPr marL="171450" indent="-171450">
              <a:buFont typeface="Arial" panose="020B0604020202020204" pitchFamily="34" charset="0"/>
              <a:buChar char="•"/>
            </a:pPr>
            <a:r>
              <a:rPr lang="en-US" dirty="0"/>
              <a:t>E.g. Hadoop - distributed cluster architecture.</a:t>
            </a:r>
            <a:endParaRPr lang="en-IN" dirty="0"/>
          </a:p>
        </p:txBody>
      </p:sp>
      <p:sp>
        <p:nvSpPr>
          <p:cNvPr id="4" name="Slide Number Placeholder 3"/>
          <p:cNvSpPr>
            <a:spLocks noGrp="1"/>
          </p:cNvSpPr>
          <p:nvPr>
            <p:ph type="sldNum" sz="quarter" idx="5"/>
          </p:nvPr>
        </p:nvSpPr>
        <p:spPr/>
        <p:txBody>
          <a:bodyPr/>
          <a:lstStyle/>
          <a:p>
            <a:fld id="{56F11FFD-C3E2-4BAD-AD4D-09A605F1B04C}" type="slidenum">
              <a:rPr lang="en-IN" smtClean="0"/>
              <a:pPr/>
              <a:t>9</a:t>
            </a:fld>
            <a:endParaRPr lang="en-IN"/>
          </a:p>
        </p:txBody>
      </p:sp>
    </p:spTree>
    <p:extLst>
      <p:ext uri="{BB962C8B-B14F-4D97-AF65-F5344CB8AC3E}">
        <p14:creationId xmlns:p14="http://schemas.microsoft.com/office/powerpoint/2010/main" xmlns="" val="160552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Spark will not suit for 100 MB / 1 GB data</a:t>
            </a:r>
          </a:p>
          <a:p>
            <a:endParaRPr lang="en-IN" dirty="0"/>
          </a:p>
          <a:p>
            <a:r>
              <a:rPr lang="en-IN" dirty="0"/>
              <a:t>Same way you cannot easily process a semi-structured / un-structured / no-</a:t>
            </a:r>
            <a:r>
              <a:rPr lang="en-IN" dirty="0" err="1"/>
              <a:t>sql</a:t>
            </a:r>
            <a:r>
              <a:rPr lang="en-IN" dirty="0"/>
              <a:t> data in RDBMS.</a:t>
            </a:r>
          </a:p>
        </p:txBody>
      </p:sp>
      <p:sp>
        <p:nvSpPr>
          <p:cNvPr id="4" name="Slide Number Placeholder 3"/>
          <p:cNvSpPr>
            <a:spLocks noGrp="1"/>
          </p:cNvSpPr>
          <p:nvPr>
            <p:ph type="sldNum" sz="quarter" idx="5"/>
          </p:nvPr>
        </p:nvSpPr>
        <p:spPr/>
        <p:txBody>
          <a:bodyPr/>
          <a:lstStyle/>
          <a:p>
            <a:fld id="{0FA58A73-9AF5-4868-B9BF-52715282A3BA}" type="slidenum">
              <a:rPr lang="en-US" smtClean="0"/>
              <a:pPr/>
              <a:t>10</a:t>
            </a:fld>
            <a:endParaRPr lang="en-US"/>
          </a:p>
        </p:txBody>
      </p:sp>
    </p:spTree>
    <p:extLst>
      <p:ext uri="{BB962C8B-B14F-4D97-AF65-F5344CB8AC3E}">
        <p14:creationId xmlns:p14="http://schemas.microsoft.com/office/powerpoint/2010/main" xmlns="" val="582448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effectLst/>
                <a:latin typeface="+mn-lt"/>
                <a:ea typeface="+mn-ea"/>
                <a:cs typeface="+mn-cs"/>
              </a:rPr>
              <a:t>Details</a:t>
            </a:r>
            <a:r>
              <a:rPr lang="en-IN" sz="1200" kern="1200" dirty="0">
                <a:solidFill>
                  <a:schemeClr val="tx1"/>
                </a:solidFill>
                <a:effectLst/>
                <a:latin typeface="+mn-lt"/>
                <a:ea typeface="+mn-ea"/>
                <a:cs typeface="+mn-cs"/>
              </a:rPr>
              <a:t> - An online shopping site store their feedback data in Azure SQL Data Warehouse. The data, in short, is about the rating(1 to 5) and comments by the buyer for each delivered order. The management would like to extract insights about this feedbacks and improve its business. Analysis of bad feedbacks with 1,2 rating and good feedbacks that are with 4,5 rating is straight forward. Feedbacks with 3-rating expresses the biased feeling of customers with both good and bad comments. So apart from the overall rating, the comments in 3-rating should be segregated as good and bad comments using Machine Learning. Finally need to prepare a business dashboard to showcase the feedbacks for the sake of decision making. </a:t>
            </a:r>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pPr/>
              <a:t>11</a:t>
            </a:fld>
            <a:endParaRPr lang="en-IN"/>
          </a:p>
        </p:txBody>
      </p:sp>
    </p:spTree>
    <p:extLst>
      <p:ext uri="{BB962C8B-B14F-4D97-AF65-F5344CB8AC3E}">
        <p14:creationId xmlns:p14="http://schemas.microsoft.com/office/powerpoint/2010/main" xmlns="" val="2734481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112838-9F12-47FE-86D1-987E3B7A63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58E5DE3A-DD69-4667-B8CC-C0F9FCCCA9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C6546332-0238-4D29-BFE9-B49B8CF7DFC1}"/>
              </a:ext>
            </a:extLst>
          </p:cNvPr>
          <p:cNvSpPr>
            <a:spLocks noGrp="1"/>
          </p:cNvSpPr>
          <p:nvPr>
            <p:ph type="dt" sz="half" idx="10"/>
          </p:nvPr>
        </p:nvSpPr>
        <p:spPr/>
        <p:txBody>
          <a:bodyPr/>
          <a:lstStyle/>
          <a:p>
            <a:fld id="{A643D7BA-99BF-4038-8F6C-FBBEE1A9CE38}" type="datetimeFigureOut">
              <a:rPr lang="en-US" smtClean="0"/>
              <a:pPr/>
              <a:t>27.06.2020</a:t>
            </a:fld>
            <a:endParaRPr lang="en-US"/>
          </a:p>
        </p:txBody>
      </p:sp>
      <p:sp>
        <p:nvSpPr>
          <p:cNvPr id="5" name="Footer Placeholder 4">
            <a:extLst>
              <a:ext uri="{FF2B5EF4-FFF2-40B4-BE49-F238E27FC236}">
                <a16:creationId xmlns:a16="http://schemas.microsoft.com/office/drawing/2014/main" xmlns="" id="{11F1DD52-B837-4294-81B6-80EB321488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3B3044D-148E-4C3E-86D0-01E3B3AED719}"/>
              </a:ext>
            </a:extLst>
          </p:cNvPr>
          <p:cNvSpPr>
            <a:spLocks noGrp="1"/>
          </p:cNvSpPr>
          <p:nvPr>
            <p:ph type="sldNum" sz="quarter" idx="12"/>
          </p:nvPr>
        </p:nvSpPr>
        <p:spPr/>
        <p:txBody>
          <a:bodyPr/>
          <a:lstStyle/>
          <a:p>
            <a:fld id="{C0E38C3A-1CB1-4AAE-8D1F-7B3F6C5B5FBC}" type="slidenum">
              <a:rPr lang="en-US" smtClean="0"/>
              <a:pPr/>
              <a:t>‹#›</a:t>
            </a:fld>
            <a:endParaRPr lang="en-US"/>
          </a:p>
        </p:txBody>
      </p:sp>
    </p:spTree>
    <p:extLst>
      <p:ext uri="{BB962C8B-B14F-4D97-AF65-F5344CB8AC3E}">
        <p14:creationId xmlns:p14="http://schemas.microsoft.com/office/powerpoint/2010/main" xmlns="" val="3386604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2A0B9D-4264-4EB9-AD51-94D42BCE13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E2DBC956-D1C0-4FFA-B381-6C2571EA8C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7209614-AF4D-4C53-A8EB-8FE4BCF735EB}"/>
              </a:ext>
            </a:extLst>
          </p:cNvPr>
          <p:cNvSpPr>
            <a:spLocks noGrp="1"/>
          </p:cNvSpPr>
          <p:nvPr>
            <p:ph type="dt" sz="half" idx="10"/>
          </p:nvPr>
        </p:nvSpPr>
        <p:spPr/>
        <p:txBody>
          <a:bodyPr/>
          <a:lstStyle/>
          <a:p>
            <a:fld id="{A643D7BA-99BF-4038-8F6C-FBBEE1A9CE38}" type="datetimeFigureOut">
              <a:rPr lang="en-US" smtClean="0"/>
              <a:pPr/>
              <a:t>27.06.2020</a:t>
            </a:fld>
            <a:endParaRPr lang="en-US"/>
          </a:p>
        </p:txBody>
      </p:sp>
      <p:sp>
        <p:nvSpPr>
          <p:cNvPr id="5" name="Footer Placeholder 4">
            <a:extLst>
              <a:ext uri="{FF2B5EF4-FFF2-40B4-BE49-F238E27FC236}">
                <a16:creationId xmlns:a16="http://schemas.microsoft.com/office/drawing/2014/main" xmlns="" id="{C65181F7-AB08-4A41-9859-EA3A2B24D0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34418C2-E5E5-46DE-B525-8941306BAAE9}"/>
              </a:ext>
            </a:extLst>
          </p:cNvPr>
          <p:cNvSpPr>
            <a:spLocks noGrp="1"/>
          </p:cNvSpPr>
          <p:nvPr>
            <p:ph type="sldNum" sz="quarter" idx="12"/>
          </p:nvPr>
        </p:nvSpPr>
        <p:spPr/>
        <p:txBody>
          <a:bodyPr/>
          <a:lstStyle/>
          <a:p>
            <a:fld id="{C0E38C3A-1CB1-4AAE-8D1F-7B3F6C5B5FBC}" type="slidenum">
              <a:rPr lang="en-US" smtClean="0"/>
              <a:pPr/>
              <a:t>‹#›</a:t>
            </a:fld>
            <a:endParaRPr lang="en-US"/>
          </a:p>
        </p:txBody>
      </p:sp>
    </p:spTree>
    <p:extLst>
      <p:ext uri="{BB962C8B-B14F-4D97-AF65-F5344CB8AC3E}">
        <p14:creationId xmlns:p14="http://schemas.microsoft.com/office/powerpoint/2010/main" xmlns="" val="245363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4E7F10D-6C2D-4916-9978-0981B4F5EB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0B1720D-CD97-4735-9CEC-58FE356EA2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6B2530E-49FB-4FD4-970C-7F9F019BFB80}"/>
              </a:ext>
            </a:extLst>
          </p:cNvPr>
          <p:cNvSpPr>
            <a:spLocks noGrp="1"/>
          </p:cNvSpPr>
          <p:nvPr>
            <p:ph type="dt" sz="half" idx="10"/>
          </p:nvPr>
        </p:nvSpPr>
        <p:spPr/>
        <p:txBody>
          <a:bodyPr/>
          <a:lstStyle/>
          <a:p>
            <a:fld id="{A643D7BA-99BF-4038-8F6C-FBBEE1A9CE38}" type="datetimeFigureOut">
              <a:rPr lang="en-US" smtClean="0"/>
              <a:pPr/>
              <a:t>27.06.2020</a:t>
            </a:fld>
            <a:endParaRPr lang="en-US"/>
          </a:p>
        </p:txBody>
      </p:sp>
      <p:sp>
        <p:nvSpPr>
          <p:cNvPr id="5" name="Footer Placeholder 4">
            <a:extLst>
              <a:ext uri="{FF2B5EF4-FFF2-40B4-BE49-F238E27FC236}">
                <a16:creationId xmlns:a16="http://schemas.microsoft.com/office/drawing/2014/main" xmlns="" id="{9EA06341-1104-4DD2-A81F-3D159D1A88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A859A6A-767F-4572-BAD4-94F48EA3776A}"/>
              </a:ext>
            </a:extLst>
          </p:cNvPr>
          <p:cNvSpPr>
            <a:spLocks noGrp="1"/>
          </p:cNvSpPr>
          <p:nvPr>
            <p:ph type="sldNum" sz="quarter" idx="12"/>
          </p:nvPr>
        </p:nvSpPr>
        <p:spPr/>
        <p:txBody>
          <a:bodyPr/>
          <a:lstStyle/>
          <a:p>
            <a:fld id="{C0E38C3A-1CB1-4AAE-8D1F-7B3F6C5B5FBC}" type="slidenum">
              <a:rPr lang="en-US" smtClean="0"/>
              <a:pPr/>
              <a:t>‹#›</a:t>
            </a:fld>
            <a:endParaRPr lang="en-US"/>
          </a:p>
        </p:txBody>
      </p:sp>
    </p:spTree>
    <p:extLst>
      <p:ext uri="{BB962C8B-B14F-4D97-AF65-F5344CB8AC3E}">
        <p14:creationId xmlns:p14="http://schemas.microsoft.com/office/powerpoint/2010/main" xmlns="" val="1246467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16D6E4-EC94-48B5-B64B-962E040FDE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9F38684-CE16-4988-8D98-7B3F545290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3F0B38E-A857-4CEA-8A8D-69BA1DF7F952}"/>
              </a:ext>
            </a:extLst>
          </p:cNvPr>
          <p:cNvSpPr>
            <a:spLocks noGrp="1"/>
          </p:cNvSpPr>
          <p:nvPr>
            <p:ph type="dt" sz="half" idx="10"/>
          </p:nvPr>
        </p:nvSpPr>
        <p:spPr/>
        <p:txBody>
          <a:bodyPr/>
          <a:lstStyle/>
          <a:p>
            <a:fld id="{A643D7BA-99BF-4038-8F6C-FBBEE1A9CE38}" type="datetimeFigureOut">
              <a:rPr lang="en-US" smtClean="0"/>
              <a:pPr/>
              <a:t>27.06.2020</a:t>
            </a:fld>
            <a:endParaRPr lang="en-US"/>
          </a:p>
        </p:txBody>
      </p:sp>
      <p:sp>
        <p:nvSpPr>
          <p:cNvPr id="5" name="Footer Placeholder 4">
            <a:extLst>
              <a:ext uri="{FF2B5EF4-FFF2-40B4-BE49-F238E27FC236}">
                <a16:creationId xmlns:a16="http://schemas.microsoft.com/office/drawing/2014/main" xmlns="" id="{D8066506-42B6-46EB-AA98-F9CFD1F306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5BF3E62-4E35-4C83-8C1C-C809794B4537}"/>
              </a:ext>
            </a:extLst>
          </p:cNvPr>
          <p:cNvSpPr>
            <a:spLocks noGrp="1"/>
          </p:cNvSpPr>
          <p:nvPr>
            <p:ph type="sldNum" sz="quarter" idx="12"/>
          </p:nvPr>
        </p:nvSpPr>
        <p:spPr/>
        <p:txBody>
          <a:bodyPr/>
          <a:lstStyle/>
          <a:p>
            <a:fld id="{C0E38C3A-1CB1-4AAE-8D1F-7B3F6C5B5FBC}" type="slidenum">
              <a:rPr lang="en-US" smtClean="0"/>
              <a:pPr/>
              <a:t>‹#›</a:t>
            </a:fld>
            <a:endParaRPr lang="en-US"/>
          </a:p>
        </p:txBody>
      </p:sp>
    </p:spTree>
    <p:extLst>
      <p:ext uri="{BB962C8B-B14F-4D97-AF65-F5344CB8AC3E}">
        <p14:creationId xmlns:p14="http://schemas.microsoft.com/office/powerpoint/2010/main" xmlns="" val="3132283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578C43-ABF8-4C78-B8FF-B89609BEB6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DBAE729E-A72D-4759-886E-FD60D31DBC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E5FDDB0-2087-403E-AD0A-37298B045C32}"/>
              </a:ext>
            </a:extLst>
          </p:cNvPr>
          <p:cNvSpPr>
            <a:spLocks noGrp="1"/>
          </p:cNvSpPr>
          <p:nvPr>
            <p:ph type="dt" sz="half" idx="10"/>
          </p:nvPr>
        </p:nvSpPr>
        <p:spPr/>
        <p:txBody>
          <a:bodyPr/>
          <a:lstStyle/>
          <a:p>
            <a:fld id="{A643D7BA-99BF-4038-8F6C-FBBEE1A9CE38}" type="datetimeFigureOut">
              <a:rPr lang="en-US" smtClean="0"/>
              <a:pPr/>
              <a:t>27.06.2020</a:t>
            </a:fld>
            <a:endParaRPr lang="en-US"/>
          </a:p>
        </p:txBody>
      </p:sp>
      <p:sp>
        <p:nvSpPr>
          <p:cNvPr id="5" name="Footer Placeholder 4">
            <a:extLst>
              <a:ext uri="{FF2B5EF4-FFF2-40B4-BE49-F238E27FC236}">
                <a16:creationId xmlns:a16="http://schemas.microsoft.com/office/drawing/2014/main" xmlns="" id="{5DB20143-92A8-4A5E-9893-122A941A0F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1A0F975-8130-4440-AA41-753CB925FFFE}"/>
              </a:ext>
            </a:extLst>
          </p:cNvPr>
          <p:cNvSpPr>
            <a:spLocks noGrp="1"/>
          </p:cNvSpPr>
          <p:nvPr>
            <p:ph type="sldNum" sz="quarter" idx="12"/>
          </p:nvPr>
        </p:nvSpPr>
        <p:spPr/>
        <p:txBody>
          <a:bodyPr/>
          <a:lstStyle/>
          <a:p>
            <a:fld id="{C0E38C3A-1CB1-4AAE-8D1F-7B3F6C5B5FBC}" type="slidenum">
              <a:rPr lang="en-US" smtClean="0"/>
              <a:pPr/>
              <a:t>‹#›</a:t>
            </a:fld>
            <a:endParaRPr lang="en-US"/>
          </a:p>
        </p:txBody>
      </p:sp>
    </p:spTree>
    <p:extLst>
      <p:ext uri="{BB962C8B-B14F-4D97-AF65-F5344CB8AC3E}">
        <p14:creationId xmlns:p14="http://schemas.microsoft.com/office/powerpoint/2010/main" xmlns="" val="258468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58E3F1-40C6-401C-8FD2-3B663632E2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4EFBCD0-EFA7-4A77-B274-EED5BDF0931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5832FC09-6B0B-4691-8EC6-6225E274DD7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1514AC6E-B7B8-4CD7-9457-7BF62DE03438}"/>
              </a:ext>
            </a:extLst>
          </p:cNvPr>
          <p:cNvSpPr>
            <a:spLocks noGrp="1"/>
          </p:cNvSpPr>
          <p:nvPr>
            <p:ph type="dt" sz="half" idx="10"/>
          </p:nvPr>
        </p:nvSpPr>
        <p:spPr/>
        <p:txBody>
          <a:bodyPr/>
          <a:lstStyle/>
          <a:p>
            <a:fld id="{A643D7BA-99BF-4038-8F6C-FBBEE1A9CE38}" type="datetimeFigureOut">
              <a:rPr lang="en-US" smtClean="0"/>
              <a:pPr/>
              <a:t>27.06.2020</a:t>
            </a:fld>
            <a:endParaRPr lang="en-US"/>
          </a:p>
        </p:txBody>
      </p:sp>
      <p:sp>
        <p:nvSpPr>
          <p:cNvPr id="6" name="Footer Placeholder 5">
            <a:extLst>
              <a:ext uri="{FF2B5EF4-FFF2-40B4-BE49-F238E27FC236}">
                <a16:creationId xmlns:a16="http://schemas.microsoft.com/office/drawing/2014/main" xmlns="" id="{40A0B01C-3AFE-4334-8856-60751765A6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C39F640-283F-4948-B595-49E93A9F5C3D}"/>
              </a:ext>
            </a:extLst>
          </p:cNvPr>
          <p:cNvSpPr>
            <a:spLocks noGrp="1"/>
          </p:cNvSpPr>
          <p:nvPr>
            <p:ph type="sldNum" sz="quarter" idx="12"/>
          </p:nvPr>
        </p:nvSpPr>
        <p:spPr/>
        <p:txBody>
          <a:bodyPr/>
          <a:lstStyle/>
          <a:p>
            <a:fld id="{C0E38C3A-1CB1-4AAE-8D1F-7B3F6C5B5FBC}" type="slidenum">
              <a:rPr lang="en-US" smtClean="0"/>
              <a:pPr/>
              <a:t>‹#›</a:t>
            </a:fld>
            <a:endParaRPr lang="en-US"/>
          </a:p>
        </p:txBody>
      </p:sp>
    </p:spTree>
    <p:extLst>
      <p:ext uri="{BB962C8B-B14F-4D97-AF65-F5344CB8AC3E}">
        <p14:creationId xmlns:p14="http://schemas.microsoft.com/office/powerpoint/2010/main" xmlns="" val="1737088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E09DC5-E82E-431A-A81C-343459F6DD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AC273DA-5325-42CE-A93B-F23CA7238F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714275A1-2A2E-4E88-B42B-8EF8EA08D22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2F0D4907-078F-458C-97D9-78DA1387D0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68B1FCB-8C69-4138-87EC-287453A17C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9EB9FF6-AA5A-4AD4-92D4-647AB62DEE62}"/>
              </a:ext>
            </a:extLst>
          </p:cNvPr>
          <p:cNvSpPr>
            <a:spLocks noGrp="1"/>
          </p:cNvSpPr>
          <p:nvPr>
            <p:ph type="dt" sz="half" idx="10"/>
          </p:nvPr>
        </p:nvSpPr>
        <p:spPr/>
        <p:txBody>
          <a:bodyPr/>
          <a:lstStyle/>
          <a:p>
            <a:fld id="{A643D7BA-99BF-4038-8F6C-FBBEE1A9CE38}" type="datetimeFigureOut">
              <a:rPr lang="en-US" smtClean="0"/>
              <a:pPr/>
              <a:t>27.06.2020</a:t>
            </a:fld>
            <a:endParaRPr lang="en-US"/>
          </a:p>
        </p:txBody>
      </p:sp>
      <p:sp>
        <p:nvSpPr>
          <p:cNvPr id="8" name="Footer Placeholder 7">
            <a:extLst>
              <a:ext uri="{FF2B5EF4-FFF2-40B4-BE49-F238E27FC236}">
                <a16:creationId xmlns:a16="http://schemas.microsoft.com/office/drawing/2014/main" xmlns="" id="{4619B68D-E429-4A38-A5EE-BB17103819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9FC5F7E7-37B7-4777-870A-5CA3CC4EFA47}"/>
              </a:ext>
            </a:extLst>
          </p:cNvPr>
          <p:cNvSpPr>
            <a:spLocks noGrp="1"/>
          </p:cNvSpPr>
          <p:nvPr>
            <p:ph type="sldNum" sz="quarter" idx="12"/>
          </p:nvPr>
        </p:nvSpPr>
        <p:spPr/>
        <p:txBody>
          <a:bodyPr/>
          <a:lstStyle/>
          <a:p>
            <a:fld id="{C0E38C3A-1CB1-4AAE-8D1F-7B3F6C5B5FBC}" type="slidenum">
              <a:rPr lang="en-US" smtClean="0"/>
              <a:pPr/>
              <a:t>‹#›</a:t>
            </a:fld>
            <a:endParaRPr lang="en-US"/>
          </a:p>
        </p:txBody>
      </p:sp>
    </p:spTree>
    <p:extLst>
      <p:ext uri="{BB962C8B-B14F-4D97-AF65-F5344CB8AC3E}">
        <p14:creationId xmlns:p14="http://schemas.microsoft.com/office/powerpoint/2010/main" xmlns="" val="2661442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97B14C-8780-4D21-8C3C-C6975AAE3D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C632DF11-DA80-44ED-837D-3665725239F6}"/>
              </a:ext>
            </a:extLst>
          </p:cNvPr>
          <p:cNvSpPr>
            <a:spLocks noGrp="1"/>
          </p:cNvSpPr>
          <p:nvPr>
            <p:ph type="dt" sz="half" idx="10"/>
          </p:nvPr>
        </p:nvSpPr>
        <p:spPr/>
        <p:txBody>
          <a:bodyPr/>
          <a:lstStyle/>
          <a:p>
            <a:fld id="{A643D7BA-99BF-4038-8F6C-FBBEE1A9CE38}" type="datetimeFigureOut">
              <a:rPr lang="en-US" smtClean="0"/>
              <a:pPr/>
              <a:t>27.06.2020</a:t>
            </a:fld>
            <a:endParaRPr lang="en-US"/>
          </a:p>
        </p:txBody>
      </p:sp>
      <p:sp>
        <p:nvSpPr>
          <p:cNvPr id="4" name="Footer Placeholder 3">
            <a:extLst>
              <a:ext uri="{FF2B5EF4-FFF2-40B4-BE49-F238E27FC236}">
                <a16:creationId xmlns:a16="http://schemas.microsoft.com/office/drawing/2014/main" xmlns="" id="{ABB3A470-FCBC-4C62-BD72-186690803B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783F55C7-0B32-4AE6-A5DF-8525ACFC5413}"/>
              </a:ext>
            </a:extLst>
          </p:cNvPr>
          <p:cNvSpPr>
            <a:spLocks noGrp="1"/>
          </p:cNvSpPr>
          <p:nvPr>
            <p:ph type="sldNum" sz="quarter" idx="12"/>
          </p:nvPr>
        </p:nvSpPr>
        <p:spPr/>
        <p:txBody>
          <a:bodyPr/>
          <a:lstStyle/>
          <a:p>
            <a:fld id="{C0E38C3A-1CB1-4AAE-8D1F-7B3F6C5B5FBC}" type="slidenum">
              <a:rPr lang="en-US" smtClean="0"/>
              <a:pPr/>
              <a:t>‹#›</a:t>
            </a:fld>
            <a:endParaRPr lang="en-US"/>
          </a:p>
        </p:txBody>
      </p:sp>
    </p:spTree>
    <p:extLst>
      <p:ext uri="{BB962C8B-B14F-4D97-AF65-F5344CB8AC3E}">
        <p14:creationId xmlns:p14="http://schemas.microsoft.com/office/powerpoint/2010/main" xmlns="" val="1241170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24E8099-5DAC-4E3F-BEC2-5C2042CDDC81}"/>
              </a:ext>
            </a:extLst>
          </p:cNvPr>
          <p:cNvSpPr>
            <a:spLocks noGrp="1"/>
          </p:cNvSpPr>
          <p:nvPr>
            <p:ph type="dt" sz="half" idx="10"/>
          </p:nvPr>
        </p:nvSpPr>
        <p:spPr/>
        <p:txBody>
          <a:bodyPr/>
          <a:lstStyle/>
          <a:p>
            <a:fld id="{A643D7BA-99BF-4038-8F6C-FBBEE1A9CE38}" type="datetimeFigureOut">
              <a:rPr lang="en-US" smtClean="0"/>
              <a:pPr/>
              <a:t>27.06.2020</a:t>
            </a:fld>
            <a:endParaRPr lang="en-US"/>
          </a:p>
        </p:txBody>
      </p:sp>
      <p:sp>
        <p:nvSpPr>
          <p:cNvPr id="3" name="Footer Placeholder 2">
            <a:extLst>
              <a:ext uri="{FF2B5EF4-FFF2-40B4-BE49-F238E27FC236}">
                <a16:creationId xmlns:a16="http://schemas.microsoft.com/office/drawing/2014/main" xmlns="" id="{429AEBD7-FFED-4AC9-BF1D-AE5C470F17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19C08311-F7BF-408C-9ED0-4EBDC9E21E97}"/>
              </a:ext>
            </a:extLst>
          </p:cNvPr>
          <p:cNvSpPr>
            <a:spLocks noGrp="1"/>
          </p:cNvSpPr>
          <p:nvPr>
            <p:ph type="sldNum" sz="quarter" idx="12"/>
          </p:nvPr>
        </p:nvSpPr>
        <p:spPr/>
        <p:txBody>
          <a:bodyPr/>
          <a:lstStyle/>
          <a:p>
            <a:fld id="{C0E38C3A-1CB1-4AAE-8D1F-7B3F6C5B5FBC}" type="slidenum">
              <a:rPr lang="en-US" smtClean="0"/>
              <a:pPr/>
              <a:t>‹#›</a:t>
            </a:fld>
            <a:endParaRPr lang="en-US"/>
          </a:p>
        </p:txBody>
      </p:sp>
    </p:spTree>
    <p:extLst>
      <p:ext uri="{BB962C8B-B14F-4D97-AF65-F5344CB8AC3E}">
        <p14:creationId xmlns:p14="http://schemas.microsoft.com/office/powerpoint/2010/main" xmlns="" val="2279789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CEB804-D8C4-4EAC-AA57-C07684B6FA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A7642A7E-8539-4540-B173-43985AB80C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0868718-C9AA-4838-92A2-FC4DCE54D8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0A9CEAAE-323B-4AE4-9A4C-B0FF7949C76D}"/>
              </a:ext>
            </a:extLst>
          </p:cNvPr>
          <p:cNvSpPr>
            <a:spLocks noGrp="1"/>
          </p:cNvSpPr>
          <p:nvPr>
            <p:ph type="dt" sz="half" idx="10"/>
          </p:nvPr>
        </p:nvSpPr>
        <p:spPr/>
        <p:txBody>
          <a:bodyPr/>
          <a:lstStyle/>
          <a:p>
            <a:fld id="{A643D7BA-99BF-4038-8F6C-FBBEE1A9CE38}" type="datetimeFigureOut">
              <a:rPr lang="en-US" smtClean="0"/>
              <a:pPr/>
              <a:t>27.06.2020</a:t>
            </a:fld>
            <a:endParaRPr lang="en-US"/>
          </a:p>
        </p:txBody>
      </p:sp>
      <p:sp>
        <p:nvSpPr>
          <p:cNvPr id="6" name="Footer Placeholder 5">
            <a:extLst>
              <a:ext uri="{FF2B5EF4-FFF2-40B4-BE49-F238E27FC236}">
                <a16:creationId xmlns:a16="http://schemas.microsoft.com/office/drawing/2014/main" xmlns="" id="{D4ACC994-4060-46AA-B777-C5981875D0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AE0EF19-A8C9-4AD7-919D-FEF9F0A789B0}"/>
              </a:ext>
            </a:extLst>
          </p:cNvPr>
          <p:cNvSpPr>
            <a:spLocks noGrp="1"/>
          </p:cNvSpPr>
          <p:nvPr>
            <p:ph type="sldNum" sz="quarter" idx="12"/>
          </p:nvPr>
        </p:nvSpPr>
        <p:spPr/>
        <p:txBody>
          <a:bodyPr/>
          <a:lstStyle/>
          <a:p>
            <a:fld id="{C0E38C3A-1CB1-4AAE-8D1F-7B3F6C5B5FBC}" type="slidenum">
              <a:rPr lang="en-US" smtClean="0"/>
              <a:pPr/>
              <a:t>‹#›</a:t>
            </a:fld>
            <a:endParaRPr lang="en-US"/>
          </a:p>
        </p:txBody>
      </p:sp>
    </p:spTree>
    <p:extLst>
      <p:ext uri="{BB962C8B-B14F-4D97-AF65-F5344CB8AC3E}">
        <p14:creationId xmlns:p14="http://schemas.microsoft.com/office/powerpoint/2010/main" xmlns="" val="1888119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58BE35-F6A6-4F84-B15C-BF596E3748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3E3BEDF6-2DEB-45FB-ACF1-D4AA68C639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00676801-C85D-4D9C-A720-C3547C3B40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0D89AD4D-DDCE-4933-B45C-A0F7EF39CD60}"/>
              </a:ext>
            </a:extLst>
          </p:cNvPr>
          <p:cNvSpPr>
            <a:spLocks noGrp="1"/>
          </p:cNvSpPr>
          <p:nvPr>
            <p:ph type="dt" sz="half" idx="10"/>
          </p:nvPr>
        </p:nvSpPr>
        <p:spPr/>
        <p:txBody>
          <a:bodyPr/>
          <a:lstStyle/>
          <a:p>
            <a:fld id="{A643D7BA-99BF-4038-8F6C-FBBEE1A9CE38}" type="datetimeFigureOut">
              <a:rPr lang="en-US" smtClean="0"/>
              <a:pPr/>
              <a:t>27.06.2020</a:t>
            </a:fld>
            <a:endParaRPr lang="en-US"/>
          </a:p>
        </p:txBody>
      </p:sp>
      <p:sp>
        <p:nvSpPr>
          <p:cNvPr id="6" name="Footer Placeholder 5">
            <a:extLst>
              <a:ext uri="{FF2B5EF4-FFF2-40B4-BE49-F238E27FC236}">
                <a16:creationId xmlns:a16="http://schemas.microsoft.com/office/drawing/2014/main" xmlns="" id="{90B45950-C271-42D5-BF9E-A44A4D51D3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97DDBE7-B61D-48E3-A5D8-D12CF4AF204D}"/>
              </a:ext>
            </a:extLst>
          </p:cNvPr>
          <p:cNvSpPr>
            <a:spLocks noGrp="1"/>
          </p:cNvSpPr>
          <p:nvPr>
            <p:ph type="sldNum" sz="quarter" idx="12"/>
          </p:nvPr>
        </p:nvSpPr>
        <p:spPr/>
        <p:txBody>
          <a:bodyPr/>
          <a:lstStyle/>
          <a:p>
            <a:fld id="{C0E38C3A-1CB1-4AAE-8D1F-7B3F6C5B5FBC}" type="slidenum">
              <a:rPr lang="en-US" smtClean="0"/>
              <a:pPr/>
              <a:t>‹#›</a:t>
            </a:fld>
            <a:endParaRPr lang="en-US"/>
          </a:p>
        </p:txBody>
      </p:sp>
    </p:spTree>
    <p:extLst>
      <p:ext uri="{BB962C8B-B14F-4D97-AF65-F5344CB8AC3E}">
        <p14:creationId xmlns:p14="http://schemas.microsoft.com/office/powerpoint/2010/main" xmlns="" val="1296921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F726A47-B992-4319-A3AC-EC409D02CF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4C41F511-CA83-44A6-97FA-7EBA42146E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398E4EF-3297-467C-9D42-5BD82B2003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43D7BA-99BF-4038-8F6C-FBBEE1A9CE38}" type="datetimeFigureOut">
              <a:rPr lang="en-US" smtClean="0"/>
              <a:pPr/>
              <a:t>27.06.2020</a:t>
            </a:fld>
            <a:endParaRPr lang="en-US"/>
          </a:p>
        </p:txBody>
      </p:sp>
      <p:sp>
        <p:nvSpPr>
          <p:cNvPr id="5" name="Footer Placeholder 4">
            <a:extLst>
              <a:ext uri="{FF2B5EF4-FFF2-40B4-BE49-F238E27FC236}">
                <a16:creationId xmlns:a16="http://schemas.microsoft.com/office/drawing/2014/main" xmlns="" id="{0EA7858A-3B8E-493F-8B65-951105BA11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5D3829C4-AC84-4610-B8A4-DFFF40CBDB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E38C3A-1CB1-4AAE-8D1F-7B3F6C5B5FBC}" type="slidenum">
              <a:rPr lang="en-US" smtClean="0"/>
              <a:pPr/>
              <a:t>‹#›</a:t>
            </a:fld>
            <a:endParaRPr lang="en-US"/>
          </a:p>
        </p:txBody>
      </p:sp>
    </p:spTree>
    <p:extLst>
      <p:ext uri="{BB962C8B-B14F-4D97-AF65-F5344CB8AC3E}">
        <p14:creationId xmlns:p14="http://schemas.microsoft.com/office/powerpoint/2010/main" xmlns="" val="1477910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3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xmlns="" id="{F205152C-5D11-4027-A127-6A5D3D3731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D5A31AE8-0E91-4CDA-9C9E-21D3C20981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6822570" cy="6858000"/>
          </a:xfrm>
          <a:prstGeom prst="rect">
            <a:avLst/>
          </a:prstGeom>
          <a:ln>
            <a:noFill/>
          </a:ln>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2FE464C-BBC8-4575-B193-3A81B4BDD981}"/>
              </a:ext>
            </a:extLst>
          </p:cNvPr>
          <p:cNvSpPr>
            <a:spLocks noGrp="1"/>
          </p:cNvSpPr>
          <p:nvPr>
            <p:ph type="ctrTitle"/>
          </p:nvPr>
        </p:nvSpPr>
        <p:spPr>
          <a:xfrm>
            <a:off x="1164953" y="891251"/>
            <a:ext cx="5016563" cy="2233990"/>
          </a:xfrm>
        </p:spPr>
        <p:txBody>
          <a:bodyPr>
            <a:normAutofit/>
          </a:bodyPr>
          <a:lstStyle/>
          <a:p>
            <a:pPr algn="l"/>
            <a:r>
              <a:rPr lang="en-IN" sz="4800" dirty="0" smtClean="0">
                <a:solidFill>
                  <a:srgbClr val="FFFFFF"/>
                </a:solidFill>
              </a:rPr>
              <a:t>How Machine Learnin</a:t>
            </a:r>
            <a:r>
              <a:rPr lang="en-IN" sz="4800" dirty="0" smtClean="0">
                <a:solidFill>
                  <a:srgbClr val="FFFFFF"/>
                </a:solidFill>
              </a:rPr>
              <a:t>g is applied to </a:t>
            </a:r>
            <a:r>
              <a:rPr lang="en-IN" sz="4800" dirty="0" smtClean="0">
                <a:solidFill>
                  <a:srgbClr val="FFFFFF"/>
                </a:solidFill>
              </a:rPr>
              <a:t>Big Data</a:t>
            </a:r>
            <a:endParaRPr lang="en-IN" sz="4800" dirty="0">
              <a:solidFill>
                <a:srgbClr val="FFFFFF"/>
              </a:solidFill>
            </a:endParaRPr>
          </a:p>
        </p:txBody>
      </p:sp>
      <p:sp>
        <p:nvSpPr>
          <p:cNvPr id="3" name="Subtitle 2">
            <a:extLst>
              <a:ext uri="{FF2B5EF4-FFF2-40B4-BE49-F238E27FC236}">
                <a16:creationId xmlns:a16="http://schemas.microsoft.com/office/drawing/2014/main" xmlns="" id="{EB71AC7F-7628-485E-8063-811D2D2EC1B1}"/>
              </a:ext>
            </a:extLst>
          </p:cNvPr>
          <p:cNvSpPr>
            <a:spLocks noGrp="1"/>
          </p:cNvSpPr>
          <p:nvPr>
            <p:ph type="subTitle" idx="1"/>
          </p:nvPr>
        </p:nvSpPr>
        <p:spPr>
          <a:xfrm>
            <a:off x="1303850" y="4873015"/>
            <a:ext cx="5016563" cy="921039"/>
          </a:xfrm>
        </p:spPr>
        <p:txBody>
          <a:bodyPr>
            <a:normAutofit fontScale="92500" lnSpcReduction="20000"/>
          </a:bodyPr>
          <a:lstStyle/>
          <a:p>
            <a:pPr algn="l"/>
            <a:r>
              <a:rPr lang="en-IN" sz="1800" dirty="0" smtClean="0">
                <a:solidFill>
                  <a:srgbClr val="FFFF00"/>
                </a:solidFill>
              </a:rPr>
              <a:t>-</a:t>
            </a:r>
            <a:r>
              <a:rPr lang="en-IN" sz="1800" dirty="0" err="1" smtClean="0">
                <a:solidFill>
                  <a:srgbClr val="FFFF00"/>
                </a:solidFill>
              </a:rPr>
              <a:t>Dinesh</a:t>
            </a:r>
            <a:r>
              <a:rPr lang="en-IN" sz="1800" dirty="0" smtClean="0">
                <a:solidFill>
                  <a:srgbClr val="FFFF00"/>
                </a:solidFill>
              </a:rPr>
              <a:t> </a:t>
            </a:r>
            <a:r>
              <a:rPr lang="en-IN" sz="1800" dirty="0">
                <a:solidFill>
                  <a:srgbClr val="FFFF00"/>
                </a:solidFill>
              </a:rPr>
              <a:t>Kumar </a:t>
            </a:r>
            <a:r>
              <a:rPr lang="en-IN" sz="1800" dirty="0" smtClean="0">
                <a:solidFill>
                  <a:srgbClr val="FFFF00"/>
                </a:solidFill>
              </a:rPr>
              <a:t>P, </a:t>
            </a:r>
            <a:r>
              <a:rPr lang="en-IN" sz="1800" dirty="0" smtClean="0">
                <a:solidFill>
                  <a:srgbClr val="FFFF00"/>
                </a:solidFill>
              </a:rPr>
              <a:t>Product Manager.</a:t>
            </a:r>
          </a:p>
          <a:p>
            <a:pPr algn="l"/>
            <a:r>
              <a:rPr lang="en-IN" sz="1800" dirty="0" smtClean="0">
                <a:solidFill>
                  <a:srgbClr val="FFFF00"/>
                </a:solidFill>
              </a:rPr>
              <a:t>-</a:t>
            </a:r>
            <a:r>
              <a:rPr lang="en-IN" sz="1800" dirty="0" err="1" smtClean="0">
                <a:solidFill>
                  <a:srgbClr val="FFFF00"/>
                </a:solidFill>
              </a:rPr>
              <a:t>Karthik</a:t>
            </a:r>
            <a:r>
              <a:rPr lang="en-IN" sz="1800" dirty="0" smtClean="0">
                <a:solidFill>
                  <a:srgbClr val="FFFF00"/>
                </a:solidFill>
              </a:rPr>
              <a:t> Sridhar, Tech lead.</a:t>
            </a:r>
          </a:p>
          <a:p>
            <a:pPr algn="l"/>
            <a:r>
              <a:rPr lang="en-IN" sz="1800" dirty="0" smtClean="0">
                <a:solidFill>
                  <a:schemeClr val="accent1"/>
                </a:solidFill>
              </a:rPr>
              <a:t>Bold BI – </a:t>
            </a:r>
            <a:r>
              <a:rPr lang="en-IN" sz="1800" dirty="0" err="1" smtClean="0">
                <a:solidFill>
                  <a:schemeClr val="accent1"/>
                </a:solidFill>
              </a:rPr>
              <a:t>Syncfusion</a:t>
            </a:r>
            <a:r>
              <a:rPr lang="en-IN" sz="1800" dirty="0" smtClean="0">
                <a:solidFill>
                  <a:schemeClr val="accent1"/>
                </a:solidFill>
              </a:rPr>
              <a:t> Software</a:t>
            </a:r>
            <a:endParaRPr lang="en-IN" sz="1600" dirty="0">
              <a:solidFill>
                <a:schemeClr val="accent1"/>
              </a:solidFill>
            </a:endParaRPr>
          </a:p>
        </p:txBody>
      </p:sp>
      <p:sp>
        <p:nvSpPr>
          <p:cNvPr id="23" name="Rectangle 22">
            <a:extLst>
              <a:ext uri="{FF2B5EF4-FFF2-40B4-BE49-F238E27FC236}">
                <a16:creationId xmlns:a16="http://schemas.microsoft.com/office/drawing/2014/main" xmlns="" id="{F7A3F82F-37A7-4B12-BFE8-DE53981A80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ar chart">
            <a:extLst>
              <a:ext uri="{FF2B5EF4-FFF2-40B4-BE49-F238E27FC236}">
                <a16:creationId xmlns:a16="http://schemas.microsoft.com/office/drawing/2014/main" xmlns="" id="{DBF5F220-4D91-4808-B65F-2929DF17DD05}"/>
              </a:ext>
            </a:extLst>
          </p:cNvPr>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
              </a:ext>
            </a:extLst>
          </a:blip>
          <a:stretch>
            <a:fillRect/>
          </a:stretch>
        </p:blipFill>
        <p:spPr>
          <a:xfrm>
            <a:off x="7507054" y="346546"/>
            <a:ext cx="4000156" cy="4000156"/>
          </a:xfrm>
          <a:prstGeom prst="rect">
            <a:avLst/>
          </a:prstGeom>
          <a:effectLst>
            <a:outerShdw blurRad="406400" dist="317500" dir="5400000" sx="89000" sy="89000" rotWithShape="0">
              <a:prstClr val="black">
                <a:alpha val="15000"/>
              </a:prstClr>
            </a:outerShdw>
          </a:effectLst>
        </p:spPr>
      </p:pic>
      <p:sp>
        <p:nvSpPr>
          <p:cNvPr id="4" name="Rectangle 3">
            <a:extLst>
              <a:ext uri="{FF2B5EF4-FFF2-40B4-BE49-F238E27FC236}">
                <a16:creationId xmlns:a16="http://schemas.microsoft.com/office/drawing/2014/main" xmlns="" id="{13543E50-0392-496B-841B-24386D139AEC}"/>
              </a:ext>
            </a:extLst>
          </p:cNvPr>
          <p:cNvSpPr/>
          <p:nvPr/>
        </p:nvSpPr>
        <p:spPr>
          <a:xfrm>
            <a:off x="7530744" y="4855293"/>
            <a:ext cx="4103166" cy="861774"/>
          </a:xfrm>
          <a:prstGeom prst="rect">
            <a:avLst/>
          </a:prstGeom>
        </p:spPr>
        <p:txBody>
          <a:bodyPr wrap="square">
            <a:spAutoFit/>
          </a:bodyPr>
          <a:lstStyle/>
          <a:p>
            <a:pPr algn="ctr" fontAlgn="ctr">
              <a:lnSpc>
                <a:spcPct val="90000"/>
              </a:lnSpc>
              <a:spcBef>
                <a:spcPct val="0"/>
              </a:spcBef>
              <a:spcAft>
                <a:spcPts val="600"/>
              </a:spcAft>
            </a:pPr>
            <a:r>
              <a:rPr lang="en-US" b="1" i="1" dirty="0">
                <a:solidFill>
                  <a:srgbClr val="080808"/>
                </a:solidFill>
              </a:rPr>
              <a:t>“Without data you are just another person with opinion”</a:t>
            </a:r>
            <a:r>
              <a:rPr lang="en-US" i="1" dirty="0">
                <a:solidFill>
                  <a:srgbClr val="080808"/>
                </a:solidFill>
              </a:rPr>
              <a:t> </a:t>
            </a:r>
            <a:endParaRPr lang="en-US" dirty="0">
              <a:solidFill>
                <a:srgbClr val="080808"/>
              </a:solidFill>
            </a:endParaRPr>
          </a:p>
          <a:p>
            <a:pPr algn="ctr" fontAlgn="ctr">
              <a:lnSpc>
                <a:spcPct val="90000"/>
              </a:lnSpc>
              <a:spcBef>
                <a:spcPct val="0"/>
              </a:spcBef>
              <a:spcAft>
                <a:spcPts val="600"/>
              </a:spcAft>
            </a:pPr>
            <a:r>
              <a:rPr lang="en-US" sz="1400" dirty="0">
                <a:solidFill>
                  <a:srgbClr val="080808"/>
                </a:solidFill>
              </a:rPr>
              <a:t>- W. Edwards Deming.</a:t>
            </a:r>
          </a:p>
        </p:txBody>
      </p:sp>
    </p:spTree>
    <p:extLst>
      <p:ext uri="{BB962C8B-B14F-4D97-AF65-F5344CB8AC3E}">
        <p14:creationId xmlns:p14="http://schemas.microsoft.com/office/powerpoint/2010/main" xmlns="" val="7628096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xmlns=""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4B393A06-C583-4132-BC3F-7EEBC6434CFF}"/>
              </a:ext>
            </a:extLst>
          </p:cNvPr>
          <p:cNvSpPr>
            <a:spLocks noGrp="1"/>
          </p:cNvSpPr>
          <p:nvPr>
            <p:ph type="title"/>
          </p:nvPr>
        </p:nvSpPr>
        <p:spPr>
          <a:xfrm>
            <a:off x="1286932" y="1204109"/>
            <a:ext cx="10023398" cy="857894"/>
          </a:xfrm>
        </p:spPr>
        <p:txBody>
          <a:bodyPr>
            <a:normAutofit/>
          </a:bodyPr>
          <a:lstStyle/>
          <a:p>
            <a:r>
              <a:rPr lang="en-US" sz="4000">
                <a:solidFill>
                  <a:srgbClr val="FFFFFF"/>
                </a:solidFill>
              </a:rPr>
              <a:t>Why BigData?: SQL Comparision</a:t>
            </a:r>
          </a:p>
        </p:txBody>
      </p:sp>
      <p:graphicFrame>
        <p:nvGraphicFramePr>
          <p:cNvPr id="4" name="Content Placeholder 3">
            <a:extLst>
              <a:ext uri="{FF2B5EF4-FFF2-40B4-BE49-F238E27FC236}">
                <a16:creationId xmlns:a16="http://schemas.microsoft.com/office/drawing/2014/main" xmlns="" id="{B6CB409C-9665-4D0D-A899-349E75ECEC11}"/>
              </a:ext>
            </a:extLst>
          </p:cNvPr>
          <p:cNvGraphicFramePr>
            <a:graphicFrameLocks noGrp="1"/>
          </p:cNvGraphicFramePr>
          <p:nvPr>
            <p:ph idx="1"/>
            <p:extLst>
              <p:ext uri="{D42A27DB-BD31-4B8C-83A1-F6EECF244321}">
                <p14:modId xmlns:p14="http://schemas.microsoft.com/office/powerpoint/2010/main" xmlns="" val="364167821"/>
              </p:ext>
            </p:extLst>
          </p:nvPr>
        </p:nvGraphicFramePr>
        <p:xfrm>
          <a:off x="965199" y="2559090"/>
          <a:ext cx="10458538" cy="3906739"/>
        </p:xfrm>
        <a:graphic>
          <a:graphicData uri="http://schemas.openxmlformats.org/drawingml/2006/table">
            <a:tbl>
              <a:tblPr firstRow="1" bandRow="1">
                <a:tableStyleId>{5C22544A-7EE6-4342-B048-85BDC9FD1C3A}</a:tableStyleId>
              </a:tblPr>
              <a:tblGrid>
                <a:gridCol w="5275932">
                  <a:extLst>
                    <a:ext uri="{9D8B030D-6E8A-4147-A177-3AD203B41FA5}">
                      <a16:colId xmlns:a16="http://schemas.microsoft.com/office/drawing/2014/main" xmlns="" val="3774537429"/>
                    </a:ext>
                  </a:extLst>
                </a:gridCol>
                <a:gridCol w="5182606">
                  <a:extLst>
                    <a:ext uri="{9D8B030D-6E8A-4147-A177-3AD203B41FA5}">
                      <a16:colId xmlns:a16="http://schemas.microsoft.com/office/drawing/2014/main" xmlns="" val="3284872792"/>
                    </a:ext>
                  </a:extLst>
                </a:gridCol>
              </a:tblGrid>
              <a:tr h="345261">
                <a:tc>
                  <a:txBody>
                    <a:bodyPr/>
                    <a:lstStyle/>
                    <a:p>
                      <a:r>
                        <a:rPr lang="en-US" sz="1700" dirty="0"/>
                        <a:t>Hadoop</a:t>
                      </a:r>
                    </a:p>
                  </a:txBody>
                  <a:tcPr marL="86752" marR="86752" marT="43376" marB="43376"/>
                </a:tc>
                <a:tc>
                  <a:txBody>
                    <a:bodyPr/>
                    <a:lstStyle/>
                    <a:p>
                      <a:r>
                        <a:rPr lang="en-US" sz="1700" dirty="0"/>
                        <a:t>SQL</a:t>
                      </a:r>
                    </a:p>
                  </a:txBody>
                  <a:tcPr marL="86752" marR="86752" marT="43376" marB="43376"/>
                </a:tc>
                <a:extLst>
                  <a:ext uri="{0D108BD9-81ED-4DB2-BD59-A6C34878D82A}">
                    <a16:rowId xmlns:a16="http://schemas.microsoft.com/office/drawing/2014/main" xmlns="" val="3604031032"/>
                  </a:ext>
                </a:extLst>
              </a:tr>
              <a:tr h="345261">
                <a:tc>
                  <a:txBody>
                    <a:bodyPr/>
                    <a:lstStyle/>
                    <a:p>
                      <a:r>
                        <a:rPr lang="en-US" sz="1700" dirty="0"/>
                        <a:t>Schema on Read</a:t>
                      </a:r>
                    </a:p>
                  </a:txBody>
                  <a:tcPr marL="86752" marR="86752" marT="43376" marB="43376"/>
                </a:tc>
                <a:tc>
                  <a:txBody>
                    <a:bodyPr/>
                    <a:lstStyle/>
                    <a:p>
                      <a:r>
                        <a:rPr lang="en-US" sz="1700"/>
                        <a:t>Schema on Write</a:t>
                      </a:r>
                    </a:p>
                  </a:txBody>
                  <a:tcPr marL="86752" marR="86752" marT="43376" marB="43376"/>
                </a:tc>
                <a:extLst>
                  <a:ext uri="{0D108BD9-81ED-4DB2-BD59-A6C34878D82A}">
                    <a16:rowId xmlns:a16="http://schemas.microsoft.com/office/drawing/2014/main" xmlns="" val="3607853744"/>
                  </a:ext>
                </a:extLst>
              </a:tr>
              <a:tr h="345261">
                <a:tc>
                  <a:txBody>
                    <a:bodyPr/>
                    <a:lstStyle/>
                    <a:p>
                      <a:r>
                        <a:rPr lang="en-US" sz="1700" dirty="0"/>
                        <a:t>Master Slave</a:t>
                      </a:r>
                    </a:p>
                  </a:txBody>
                  <a:tcPr marL="86752" marR="86752" marT="43376" marB="43376"/>
                </a:tc>
                <a:tc>
                  <a:txBody>
                    <a:bodyPr/>
                    <a:lstStyle/>
                    <a:p>
                      <a:r>
                        <a:rPr lang="en-US" sz="1700" dirty="0"/>
                        <a:t>Client Server</a:t>
                      </a:r>
                    </a:p>
                  </a:txBody>
                  <a:tcPr marL="86752" marR="86752" marT="43376" marB="43376"/>
                </a:tc>
                <a:extLst>
                  <a:ext uri="{0D108BD9-81ED-4DB2-BD59-A6C34878D82A}">
                    <a16:rowId xmlns:a16="http://schemas.microsoft.com/office/drawing/2014/main" xmlns="" val="2294538298"/>
                  </a:ext>
                </a:extLst>
              </a:tr>
              <a:tr h="579174">
                <a:tc>
                  <a:txBody>
                    <a:bodyPr/>
                    <a:lstStyle/>
                    <a:p>
                      <a:r>
                        <a:rPr lang="en-US" sz="1700" dirty="0"/>
                        <a:t>Data stored as like the form of file itself (txt, csv, mp3,…) or compressed form (RC, parquet,..)</a:t>
                      </a:r>
                    </a:p>
                  </a:txBody>
                  <a:tcPr marL="86752" marR="86752" marT="43376" marB="43376"/>
                </a:tc>
                <a:tc>
                  <a:txBody>
                    <a:bodyPr/>
                    <a:lstStyle/>
                    <a:p>
                      <a:r>
                        <a:rPr lang="en-US" sz="1700" dirty="0"/>
                        <a:t>Stored as logical forms and inter related columns</a:t>
                      </a:r>
                    </a:p>
                  </a:txBody>
                  <a:tcPr marL="86752" marR="86752" marT="43376" marB="43376"/>
                </a:tc>
                <a:extLst>
                  <a:ext uri="{0D108BD9-81ED-4DB2-BD59-A6C34878D82A}">
                    <a16:rowId xmlns:a16="http://schemas.microsoft.com/office/drawing/2014/main" xmlns="" val="1825647475"/>
                  </a:ext>
                </a:extLst>
              </a:tr>
              <a:tr h="638155">
                <a:tc>
                  <a:txBody>
                    <a:bodyPr/>
                    <a:lstStyle/>
                    <a:p>
                      <a:r>
                        <a:rPr lang="en-US" sz="1700" dirty="0"/>
                        <a:t>Distributed processing across 1000s of nodes. </a:t>
                      </a:r>
                    </a:p>
                  </a:txBody>
                  <a:tcPr marL="86752" marR="86752" marT="43376" marB="43376"/>
                </a:tc>
                <a:tc>
                  <a:txBody>
                    <a:bodyPr/>
                    <a:lstStyle/>
                    <a:p>
                      <a:r>
                        <a:rPr lang="en-US" sz="1700" dirty="0"/>
                        <a:t>Not much cluster size at most.</a:t>
                      </a:r>
                    </a:p>
                  </a:txBody>
                  <a:tcPr marL="86752" marR="86752" marT="43376" marB="43376"/>
                </a:tc>
                <a:extLst>
                  <a:ext uri="{0D108BD9-81ED-4DB2-BD59-A6C34878D82A}">
                    <a16:rowId xmlns:a16="http://schemas.microsoft.com/office/drawing/2014/main" xmlns="" val="3879770455"/>
                  </a:ext>
                </a:extLst>
              </a:tr>
              <a:tr h="813088">
                <a:tc>
                  <a:txBody>
                    <a:bodyPr/>
                    <a:lstStyle/>
                    <a:p>
                      <a:r>
                        <a:rPr lang="en-US" sz="1700" dirty="0"/>
                        <a:t>Need to do a lot of effort for quick, real time response that require huge data as well.</a:t>
                      </a:r>
                    </a:p>
                  </a:txBody>
                  <a:tcPr marL="86752" marR="86752" marT="43376" marB="43376"/>
                </a:tc>
                <a:tc>
                  <a:txBody>
                    <a:bodyPr/>
                    <a:lstStyle/>
                    <a:p>
                      <a:r>
                        <a:rPr lang="en-US" sz="1700" dirty="0"/>
                        <a:t>Can expect response in milli seconds</a:t>
                      </a:r>
                    </a:p>
                  </a:txBody>
                  <a:tcPr marL="86752" marR="86752" marT="43376" marB="43376"/>
                </a:tc>
                <a:extLst>
                  <a:ext uri="{0D108BD9-81ED-4DB2-BD59-A6C34878D82A}">
                    <a16:rowId xmlns:a16="http://schemas.microsoft.com/office/drawing/2014/main" xmlns="" val="4195146519"/>
                  </a:ext>
                </a:extLst>
              </a:tr>
              <a:tr h="813088">
                <a:tc>
                  <a:txBody>
                    <a:bodyPr/>
                    <a:lstStyle/>
                    <a:p>
                      <a:r>
                        <a:rPr lang="en-US" sz="1700" dirty="0"/>
                        <a:t>E.g. Twitter Hashtag search happen over 1000 servers, ok if miss some tweets due to unavailability of 1 of 60 nodes</a:t>
                      </a:r>
                    </a:p>
                  </a:txBody>
                  <a:tcPr marL="86752" marR="86752" marT="43376" marB="43376"/>
                </a:tc>
                <a:tc>
                  <a:txBody>
                    <a:bodyPr/>
                    <a:lstStyle/>
                    <a:p>
                      <a:r>
                        <a:rPr lang="en-US" sz="1700" dirty="0"/>
                        <a:t>E.g. Transaction(Banks), Share market</a:t>
                      </a:r>
                    </a:p>
                  </a:txBody>
                  <a:tcPr marL="86752" marR="86752" marT="43376" marB="43376"/>
                </a:tc>
                <a:extLst>
                  <a:ext uri="{0D108BD9-81ED-4DB2-BD59-A6C34878D82A}">
                    <a16:rowId xmlns:a16="http://schemas.microsoft.com/office/drawing/2014/main" xmlns="" val="668423849"/>
                  </a:ext>
                </a:extLst>
              </a:tr>
            </a:tbl>
          </a:graphicData>
        </a:graphic>
      </p:graphicFrame>
    </p:spTree>
    <p:extLst>
      <p:ext uri="{BB962C8B-B14F-4D97-AF65-F5344CB8AC3E}">
        <p14:creationId xmlns:p14="http://schemas.microsoft.com/office/powerpoint/2010/main" xmlns="" val="2483844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xmlns="" id="{8D70B121-56F4-4848-B38B-182089D909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6DC27F3-D9C1-4093-9ADC-BCE3AC101A8B}"/>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Review the customer feedbacks with 3 rating out of 5</a:t>
            </a:r>
          </a:p>
        </p:txBody>
      </p:sp>
      <p:cxnSp>
        <p:nvCxnSpPr>
          <p:cNvPr id="30" name="Straight Connector 29">
            <a:extLst>
              <a:ext uri="{FF2B5EF4-FFF2-40B4-BE49-F238E27FC236}">
                <a16:creationId xmlns:a16="http://schemas.microsoft.com/office/drawing/2014/main" xmlns=""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8117BD66-9F7A-4F04-80EA-23D3646942F5}"/>
              </a:ext>
            </a:extLst>
          </p:cNvPr>
          <p:cNvSpPr>
            <a:spLocks noGrp="1"/>
          </p:cNvSpPr>
          <p:nvPr>
            <p:ph idx="1"/>
          </p:nvPr>
        </p:nvSpPr>
        <p:spPr>
          <a:xfrm>
            <a:off x="4976031" y="963877"/>
            <a:ext cx="6377769" cy="4930246"/>
          </a:xfrm>
        </p:spPr>
        <p:txBody>
          <a:bodyPr anchor="ctr">
            <a:normAutofit/>
          </a:bodyPr>
          <a:lstStyle/>
          <a:p>
            <a:pPr marL="0" indent="0">
              <a:buNone/>
            </a:pPr>
            <a:r>
              <a:rPr lang="en-IN" sz="2400" b="1" dirty="0"/>
              <a:t>Requirement</a:t>
            </a:r>
            <a:r>
              <a:rPr lang="en-IN" sz="2400" dirty="0"/>
              <a:t> </a:t>
            </a:r>
          </a:p>
          <a:p>
            <a:r>
              <a:rPr lang="en-IN" sz="2400" dirty="0"/>
              <a:t>Build a cost-effective data pipeline system that analyzes customer </a:t>
            </a:r>
            <a:r>
              <a:rPr lang="en-IN" sz="2400" dirty="0" smtClean="0"/>
              <a:t>feedbacks with </a:t>
            </a:r>
            <a:r>
              <a:rPr lang="en-IN" sz="2400" b="1" dirty="0" smtClean="0"/>
              <a:t>rating-3</a:t>
            </a:r>
            <a:r>
              <a:rPr lang="en-IN" sz="2400" dirty="0" smtClean="0"/>
              <a:t> </a:t>
            </a:r>
            <a:r>
              <a:rPr lang="en-IN" sz="2400" dirty="0"/>
              <a:t>provided in a shopping website. </a:t>
            </a:r>
          </a:p>
          <a:p>
            <a:r>
              <a:rPr lang="en-IN" sz="2400" dirty="0"/>
              <a:t>Prepare a Machine Learning model to know the sentiment of comments mentioned in feedbacks. </a:t>
            </a:r>
          </a:p>
          <a:p>
            <a:r>
              <a:rPr lang="en-IN" sz="2400" dirty="0"/>
              <a:t>Also prepare a visualization that helps stake holders for decision-making. </a:t>
            </a:r>
          </a:p>
        </p:txBody>
      </p:sp>
    </p:spTree>
    <p:extLst>
      <p:ext uri="{BB962C8B-B14F-4D97-AF65-F5344CB8AC3E}">
        <p14:creationId xmlns:p14="http://schemas.microsoft.com/office/powerpoint/2010/main" xmlns="" val="4264186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8D70B121-56F4-4848-B38B-182089D909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82877C7-25EF-4D63-8385-D7CC707FAA5E}"/>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Sentiment Analysis</a:t>
            </a:r>
          </a:p>
        </p:txBody>
      </p:sp>
      <p:cxnSp>
        <p:nvCxnSpPr>
          <p:cNvPr id="10" name="Straight Connector 9">
            <a:extLst>
              <a:ext uri="{FF2B5EF4-FFF2-40B4-BE49-F238E27FC236}">
                <a16:creationId xmlns:a16="http://schemas.microsoft.com/office/drawing/2014/main" xmlns=""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12E3A780-AFCD-4821-B7CF-DFF6E32B6A91}"/>
              </a:ext>
            </a:extLst>
          </p:cNvPr>
          <p:cNvSpPr>
            <a:spLocks noGrp="1"/>
          </p:cNvSpPr>
          <p:nvPr>
            <p:ph idx="1"/>
          </p:nvPr>
        </p:nvSpPr>
        <p:spPr>
          <a:xfrm>
            <a:off x="4976031" y="963877"/>
            <a:ext cx="6377769" cy="4930246"/>
          </a:xfrm>
        </p:spPr>
        <p:txBody>
          <a:bodyPr anchor="ctr">
            <a:normAutofit/>
          </a:bodyPr>
          <a:lstStyle/>
          <a:p>
            <a:r>
              <a:rPr lang="en-IN" sz="2400" dirty="0"/>
              <a:t>What drive’s business? – Its “customer satisfaction”.</a:t>
            </a:r>
          </a:p>
          <a:p>
            <a:r>
              <a:rPr lang="en-IN" sz="2400" dirty="0"/>
              <a:t>Online Surveys, Social media posts-tweets-comments, Support requests,…</a:t>
            </a:r>
          </a:p>
          <a:p>
            <a:r>
              <a:rPr lang="en-IN" sz="2400" dirty="0"/>
              <a:t>Sentiment Analysis - the quickest way for decision makers to ask a team to drill down further about feedbacks based on the ratio they get for more data or over a period of time (more bad / more good).</a:t>
            </a:r>
          </a:p>
          <a:p>
            <a:r>
              <a:rPr lang="en-IN" sz="2400" dirty="0"/>
              <a:t>Almost in any domain – Healthcare, Supply Chain apart from just Retail.</a:t>
            </a:r>
          </a:p>
        </p:txBody>
      </p:sp>
    </p:spTree>
    <p:extLst>
      <p:ext uri="{BB962C8B-B14F-4D97-AF65-F5344CB8AC3E}">
        <p14:creationId xmlns:p14="http://schemas.microsoft.com/office/powerpoint/2010/main" xmlns="" val="1410913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xmlns="" id="{59D573AA-CCA3-4A1C-B57B-A8725EE30BDC}"/>
              </a:ext>
            </a:extLst>
          </p:cNvPr>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
              </a:ext>
            </a:extLst>
          </a:blip>
          <a:stretch>
            <a:fillRect/>
          </a:stretch>
        </p:blipFill>
        <p:spPr>
          <a:xfrm>
            <a:off x="643467" y="1490482"/>
            <a:ext cx="10905066" cy="3877034"/>
          </a:xfrm>
          <a:prstGeom prst="rect">
            <a:avLst/>
          </a:prstGeom>
        </p:spPr>
      </p:pic>
    </p:spTree>
    <p:extLst>
      <p:ext uri="{BB962C8B-B14F-4D97-AF65-F5344CB8AC3E}">
        <p14:creationId xmlns:p14="http://schemas.microsoft.com/office/powerpoint/2010/main" xmlns="" val="3379615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021DB574-068E-4B55-893B-75A5E962017B}"/>
              </a:ext>
            </a:extLst>
          </p:cNvPr>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
              </a:ext>
            </a:extLst>
          </a:blip>
          <a:stretch>
            <a:fillRect/>
          </a:stretch>
        </p:blipFill>
        <p:spPr>
          <a:xfrm>
            <a:off x="2519362" y="2157412"/>
            <a:ext cx="7153275" cy="2543175"/>
          </a:xfrm>
          <a:prstGeom prst="rect">
            <a:avLst/>
          </a:prstGeom>
        </p:spPr>
      </p:pic>
      <p:sp>
        <p:nvSpPr>
          <p:cNvPr id="5" name="Speech Bubble: Rectangle with Corners Rounded 4">
            <a:extLst>
              <a:ext uri="{FF2B5EF4-FFF2-40B4-BE49-F238E27FC236}">
                <a16:creationId xmlns:a16="http://schemas.microsoft.com/office/drawing/2014/main" xmlns="" id="{33E9A31F-1D8D-440C-8086-B96263D10430}"/>
              </a:ext>
            </a:extLst>
          </p:cNvPr>
          <p:cNvSpPr/>
          <p:nvPr/>
        </p:nvSpPr>
        <p:spPr>
          <a:xfrm flipH="1">
            <a:off x="609601" y="817868"/>
            <a:ext cx="2654460" cy="1025586"/>
          </a:xfrm>
          <a:prstGeom prst="wedgeRoundRectCallout">
            <a:avLst>
              <a:gd name="adj1" fmla="val -45211"/>
              <a:gd name="adj2" fmla="val 80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Customer review log files – cloud storage </a:t>
            </a:r>
          </a:p>
          <a:p>
            <a:pPr algn="ctr"/>
            <a:r>
              <a:rPr lang="en-IN" dirty="0" smtClean="0"/>
              <a:t>(Azure Blob / Amazon S3)</a:t>
            </a:r>
            <a:endParaRPr lang="en-IN" dirty="0"/>
          </a:p>
        </p:txBody>
      </p:sp>
      <p:sp>
        <p:nvSpPr>
          <p:cNvPr id="6" name="Speech Bubble: Rectangle with Corners Rounded 5">
            <a:extLst>
              <a:ext uri="{FF2B5EF4-FFF2-40B4-BE49-F238E27FC236}">
                <a16:creationId xmlns:a16="http://schemas.microsoft.com/office/drawing/2014/main" xmlns="" id="{95B5B9C7-8EB2-4FDD-A291-71482336C93F}"/>
              </a:ext>
            </a:extLst>
          </p:cNvPr>
          <p:cNvSpPr/>
          <p:nvPr/>
        </p:nvSpPr>
        <p:spPr>
          <a:xfrm>
            <a:off x="10000677" y="1905888"/>
            <a:ext cx="1469835" cy="1025586"/>
          </a:xfrm>
          <a:prstGeom prst="wedgeRoundRectCallout">
            <a:avLst>
              <a:gd name="adj1" fmla="val -73759"/>
              <a:gd name="adj2" fmla="val 729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Power BI</a:t>
            </a:r>
            <a:endParaRPr lang="en-IN" dirty="0"/>
          </a:p>
        </p:txBody>
      </p:sp>
      <p:sp>
        <p:nvSpPr>
          <p:cNvPr id="7" name="Speech Bubble: Rectangle 6">
            <a:extLst>
              <a:ext uri="{FF2B5EF4-FFF2-40B4-BE49-F238E27FC236}">
                <a16:creationId xmlns:a16="http://schemas.microsoft.com/office/drawing/2014/main" xmlns="" id="{6A78D704-6D1E-42C7-8958-ED124EBF4F17}"/>
              </a:ext>
            </a:extLst>
          </p:cNvPr>
          <p:cNvSpPr/>
          <p:nvPr/>
        </p:nvSpPr>
        <p:spPr>
          <a:xfrm>
            <a:off x="3469125" y="1079472"/>
            <a:ext cx="1713210" cy="861554"/>
          </a:xfrm>
          <a:prstGeom prst="wedgeRectCallout">
            <a:avLst>
              <a:gd name="adj1" fmla="val 9237"/>
              <a:gd name="adj2" fmla="val 995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Azure Blob</a:t>
            </a:r>
            <a:endParaRPr lang="en-IN" dirty="0"/>
          </a:p>
        </p:txBody>
      </p:sp>
      <p:sp>
        <p:nvSpPr>
          <p:cNvPr id="8" name="Speech Bubble: Rectangle 7">
            <a:extLst>
              <a:ext uri="{FF2B5EF4-FFF2-40B4-BE49-F238E27FC236}">
                <a16:creationId xmlns:a16="http://schemas.microsoft.com/office/drawing/2014/main" xmlns="" id="{5868ACEB-308C-48E8-A03A-8942DA037176}"/>
              </a:ext>
            </a:extLst>
          </p:cNvPr>
          <p:cNvSpPr/>
          <p:nvPr/>
        </p:nvSpPr>
        <p:spPr>
          <a:xfrm>
            <a:off x="5418083" y="1067896"/>
            <a:ext cx="1713211" cy="861554"/>
          </a:xfrm>
          <a:prstGeom prst="wedgeRectCallout">
            <a:avLst>
              <a:gd name="adj1" fmla="val -19802"/>
              <a:gd name="adj2" fmla="val 991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t>Hadoop</a:t>
            </a:r>
            <a:r>
              <a:rPr lang="en-IN" dirty="0" smtClean="0"/>
              <a:t>, Spark</a:t>
            </a:r>
            <a:endParaRPr lang="en-IN" dirty="0"/>
          </a:p>
        </p:txBody>
      </p:sp>
      <p:sp>
        <p:nvSpPr>
          <p:cNvPr id="9" name="Callout: Line 8">
            <a:extLst>
              <a:ext uri="{FF2B5EF4-FFF2-40B4-BE49-F238E27FC236}">
                <a16:creationId xmlns:a16="http://schemas.microsoft.com/office/drawing/2014/main" xmlns="" id="{E7894E6F-8FDC-4190-8B3C-1CD18103994F}"/>
              </a:ext>
            </a:extLst>
          </p:cNvPr>
          <p:cNvSpPr/>
          <p:nvPr/>
        </p:nvSpPr>
        <p:spPr>
          <a:xfrm>
            <a:off x="7488820" y="1006997"/>
            <a:ext cx="1462342" cy="794866"/>
          </a:xfrm>
          <a:prstGeom prst="borderCallout1">
            <a:avLst>
              <a:gd name="adj1" fmla="val 92672"/>
              <a:gd name="adj2" fmla="val 49905"/>
              <a:gd name="adj3" fmla="val 207397"/>
              <a:gd name="adj4" fmla="val 166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Microsoft SQL Server</a:t>
            </a:r>
            <a:endParaRPr lang="en-IN" dirty="0"/>
          </a:p>
        </p:txBody>
      </p:sp>
      <p:sp>
        <p:nvSpPr>
          <p:cNvPr id="10" name="Callout: Bent Line 9">
            <a:extLst>
              <a:ext uri="{FF2B5EF4-FFF2-40B4-BE49-F238E27FC236}">
                <a16:creationId xmlns:a16="http://schemas.microsoft.com/office/drawing/2014/main" xmlns="" id="{7C953D3E-5A46-4F9D-8C9C-C4D4C74FD91B}"/>
              </a:ext>
            </a:extLst>
          </p:cNvPr>
          <p:cNvSpPr/>
          <p:nvPr/>
        </p:nvSpPr>
        <p:spPr>
          <a:xfrm flipH="1">
            <a:off x="621174" y="4944095"/>
            <a:ext cx="2520457" cy="1395045"/>
          </a:xfrm>
          <a:prstGeom prst="borderCallout2">
            <a:avLst>
              <a:gd name="adj1" fmla="val 49842"/>
              <a:gd name="adj2" fmla="val 1608"/>
              <a:gd name="adj3" fmla="val 23792"/>
              <a:gd name="adj4" fmla="val -18657"/>
              <a:gd name="adj5" fmla="val -90021"/>
              <a:gd name="adj6" fmla="val -7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Apache Kafka</a:t>
            </a:r>
            <a:endParaRPr lang="en-IN" dirty="0"/>
          </a:p>
        </p:txBody>
      </p:sp>
      <p:sp>
        <p:nvSpPr>
          <p:cNvPr id="11" name="Callout: Line 10">
            <a:extLst>
              <a:ext uri="{FF2B5EF4-FFF2-40B4-BE49-F238E27FC236}">
                <a16:creationId xmlns:a16="http://schemas.microsoft.com/office/drawing/2014/main" xmlns="" id="{42154CC7-4A3E-449D-9903-10ACD47FB154}"/>
              </a:ext>
            </a:extLst>
          </p:cNvPr>
          <p:cNvSpPr/>
          <p:nvPr/>
        </p:nvSpPr>
        <p:spPr>
          <a:xfrm>
            <a:off x="5010373" y="4978819"/>
            <a:ext cx="2520459" cy="1395046"/>
          </a:xfrm>
          <a:prstGeom prst="borderCallout1">
            <a:avLst>
              <a:gd name="adj1" fmla="val 1943"/>
              <a:gd name="adj2" fmla="val 51196"/>
              <a:gd name="adj3" fmla="val -90021"/>
              <a:gd name="adj4" fmla="val 51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Spark Streaming</a:t>
            </a:r>
            <a:endParaRPr lang="en-IN" dirty="0"/>
          </a:p>
        </p:txBody>
      </p:sp>
      <p:sp>
        <p:nvSpPr>
          <p:cNvPr id="12" name="Callout: Line 10">
            <a:extLst>
              <a:ext uri="{FF2B5EF4-FFF2-40B4-BE49-F238E27FC236}">
                <a16:creationId xmlns:a16="http://schemas.microsoft.com/office/drawing/2014/main" xmlns="" id="{42154CC7-4A3E-449D-9903-10ACD47FB154}"/>
              </a:ext>
            </a:extLst>
          </p:cNvPr>
          <p:cNvSpPr/>
          <p:nvPr/>
        </p:nvSpPr>
        <p:spPr>
          <a:xfrm>
            <a:off x="8426834" y="4980748"/>
            <a:ext cx="2520459" cy="1395046"/>
          </a:xfrm>
          <a:prstGeom prst="borderCallout1">
            <a:avLst>
              <a:gd name="adj1" fmla="val 1943"/>
              <a:gd name="adj2" fmla="val 51196"/>
              <a:gd name="adj3" fmla="val -35261"/>
              <a:gd name="adj4" fmla="val -266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ML Ops</a:t>
            </a:r>
            <a:endParaRPr lang="en-IN" dirty="0"/>
          </a:p>
        </p:txBody>
      </p:sp>
    </p:spTree>
    <p:extLst>
      <p:ext uri="{BB962C8B-B14F-4D97-AF65-F5344CB8AC3E}">
        <p14:creationId xmlns:p14="http://schemas.microsoft.com/office/powerpoint/2010/main" xmlns="" val="593973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xmlns=""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xmlns=""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xmlns=""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map&#10;&#10;Description automatically generated">
            <a:extLst>
              <a:ext uri="{FF2B5EF4-FFF2-40B4-BE49-F238E27FC236}">
                <a16:creationId xmlns:a16="http://schemas.microsoft.com/office/drawing/2014/main" xmlns="" id="{74556D15-CA9A-453F-86B5-B760006B73BB}"/>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3467" y="689102"/>
            <a:ext cx="10905066" cy="5479795"/>
          </a:xfrm>
          <a:prstGeom prst="rect">
            <a:avLst/>
          </a:prstGeom>
          <a:ln>
            <a:noFill/>
          </a:ln>
        </p:spPr>
      </p:pic>
      <p:sp>
        <p:nvSpPr>
          <p:cNvPr id="20" name="Isosceles Triangle 19">
            <a:extLst>
              <a:ext uri="{FF2B5EF4-FFF2-40B4-BE49-F238E27FC236}">
                <a16:creationId xmlns:a16="http://schemas.microsoft.com/office/drawing/2014/main" xmlns=""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106174" y="2725947"/>
            <a:ext cx="3830128" cy="1345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68156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619B3503-D505-49AA-97C1-B299D58DB4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67746" y="0"/>
            <a:ext cx="8124253"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xmlns="" id="{E39A2319-946A-4C65-9B7C-1F86E9B1B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4067747" cy="6857996"/>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9DA7B7C-CFD2-4824-8A36-2318FF60E4F9}"/>
              </a:ext>
            </a:extLst>
          </p:cNvPr>
          <p:cNvSpPr>
            <a:spLocks noGrp="1"/>
          </p:cNvSpPr>
          <p:nvPr>
            <p:ph type="title"/>
          </p:nvPr>
        </p:nvSpPr>
        <p:spPr>
          <a:xfrm>
            <a:off x="647889" y="1349680"/>
            <a:ext cx="2931320" cy="4449541"/>
          </a:xfrm>
        </p:spPr>
        <p:txBody>
          <a:bodyPr anchor="t">
            <a:normAutofit/>
          </a:bodyPr>
          <a:lstStyle/>
          <a:p>
            <a:r>
              <a:rPr lang="en-US" sz="4800" dirty="0">
                <a:solidFill>
                  <a:schemeClr val="tx1"/>
                </a:solidFill>
              </a:rPr>
              <a:t>Data engineer’s routine work</a:t>
            </a:r>
          </a:p>
        </p:txBody>
      </p:sp>
      <p:graphicFrame>
        <p:nvGraphicFramePr>
          <p:cNvPr id="5" name="Content Placeholder 2">
            <a:extLst>
              <a:ext uri="{FF2B5EF4-FFF2-40B4-BE49-F238E27FC236}">
                <a16:creationId xmlns:a16="http://schemas.microsoft.com/office/drawing/2014/main" xmlns="" id="{0DCAD2F3-DE4B-4073-8EF9-6D946B95F02B}"/>
              </a:ext>
            </a:extLst>
          </p:cNvPr>
          <p:cNvGraphicFramePr>
            <a:graphicFrameLocks noGrp="1"/>
          </p:cNvGraphicFramePr>
          <p:nvPr>
            <p:ph idx="1"/>
            <p:extLst>
              <p:ext uri="{D42A27DB-BD31-4B8C-83A1-F6EECF244321}">
                <p14:modId xmlns:p14="http://schemas.microsoft.com/office/powerpoint/2010/main" xmlns="" val="1932151455"/>
              </p:ext>
            </p:extLst>
          </p:nvPr>
        </p:nvGraphicFramePr>
        <p:xfrm>
          <a:off x="4662106" y="640075"/>
          <a:ext cx="7168533" cy="5536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Connector: Curved 6">
            <a:extLst>
              <a:ext uri="{FF2B5EF4-FFF2-40B4-BE49-F238E27FC236}">
                <a16:creationId xmlns:a16="http://schemas.microsoft.com/office/drawing/2014/main" xmlns="" id="{BB79D173-D9A3-4211-AED4-9C746216D775}"/>
              </a:ext>
            </a:extLst>
          </p:cNvPr>
          <p:cNvCxnSpPr/>
          <p:nvPr/>
        </p:nvCxnSpPr>
        <p:spPr>
          <a:xfrm rot="10800000">
            <a:off x="6913076" y="1349680"/>
            <a:ext cx="4251488" cy="3770721"/>
          </a:xfrm>
          <a:prstGeom prst="curvedConnector3">
            <a:avLst>
              <a:gd name="adj1" fmla="val -1889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357726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Top Corners Rounded 21">
            <a:extLst>
              <a:ext uri="{FF2B5EF4-FFF2-40B4-BE49-F238E27FC236}">
                <a16:creationId xmlns:a16="http://schemas.microsoft.com/office/drawing/2014/main" xmlns="" id="{3BAF1561-20C4-41FD-A35F-BF2B9E727F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Top Corners Rounded 23">
            <a:extLst>
              <a:ext uri="{FF2B5EF4-FFF2-40B4-BE49-F238E27FC236}">
                <a16:creationId xmlns:a16="http://schemas.microsoft.com/office/drawing/2014/main" xmlns="" id="{839DC788-B140-4F3E-A91E-CB3E70ED94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CEE2B8D0-5C37-48F7-BBD2-400FB1AA427C}"/>
              </a:ext>
            </a:extLst>
          </p:cNvPr>
          <p:cNvSpPr>
            <a:spLocks noGrp="1"/>
          </p:cNvSpPr>
          <p:nvPr>
            <p:ph type="title"/>
          </p:nvPr>
        </p:nvSpPr>
        <p:spPr>
          <a:xfrm>
            <a:off x="321733" y="981091"/>
            <a:ext cx="4092951" cy="1624457"/>
          </a:xfrm>
        </p:spPr>
        <p:txBody>
          <a:bodyPr vert="horz" lIns="91440" tIns="45720" rIns="91440" bIns="45720" rtlCol="0">
            <a:normAutofit/>
          </a:bodyPr>
          <a:lstStyle/>
          <a:p>
            <a:r>
              <a:rPr lang="en-US" sz="3600" kern="1200">
                <a:solidFill>
                  <a:schemeClr val="bg1"/>
                </a:solidFill>
                <a:latin typeface="+mj-lt"/>
                <a:ea typeface="+mj-ea"/>
                <a:cs typeface="+mj-cs"/>
              </a:rPr>
              <a:t>1. Defining Objective</a:t>
            </a:r>
          </a:p>
        </p:txBody>
      </p:sp>
      <p:cxnSp>
        <p:nvCxnSpPr>
          <p:cNvPr id="26" name="Straight Connector 25">
            <a:extLst>
              <a:ext uri="{FF2B5EF4-FFF2-40B4-BE49-F238E27FC236}">
                <a16:creationId xmlns:a16="http://schemas.microsoft.com/office/drawing/2014/main" xmlns="" id="{FC18D930-0EEE-448F-ABF1-2AA3C83DA55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1F5DA12C-F04A-4F43-9E18-C7F590AFB816}"/>
              </a:ext>
            </a:extLst>
          </p:cNvPr>
          <p:cNvSpPr>
            <a:spLocks noGrp="1"/>
          </p:cNvSpPr>
          <p:nvPr>
            <p:ph idx="1"/>
          </p:nvPr>
        </p:nvSpPr>
        <p:spPr>
          <a:xfrm>
            <a:off x="321733" y="2834809"/>
            <a:ext cx="4092951" cy="3042099"/>
          </a:xfrm>
        </p:spPr>
        <p:txBody>
          <a:bodyPr anchor="t">
            <a:normAutofit/>
          </a:bodyPr>
          <a:lstStyle/>
          <a:p>
            <a:r>
              <a:rPr lang="en-US" sz="2000" dirty="0">
                <a:solidFill>
                  <a:schemeClr val="bg1"/>
                </a:solidFill>
              </a:rPr>
              <a:t>Understand the domain &amp; industry,</a:t>
            </a:r>
          </a:p>
          <a:p>
            <a:r>
              <a:rPr lang="en-US" sz="2000" dirty="0">
                <a:solidFill>
                  <a:schemeClr val="bg1"/>
                </a:solidFill>
              </a:rPr>
              <a:t>Discuss about the business need / problem,</a:t>
            </a:r>
          </a:p>
          <a:p>
            <a:r>
              <a:rPr lang="en-US" sz="2000" dirty="0">
                <a:solidFill>
                  <a:schemeClr val="bg1"/>
                </a:solidFill>
              </a:rPr>
              <a:t>Ask more and more WHYs?</a:t>
            </a:r>
          </a:p>
          <a:p>
            <a:r>
              <a:rPr lang="en-US" sz="2000" dirty="0">
                <a:solidFill>
                  <a:schemeClr val="bg1"/>
                </a:solidFill>
              </a:rPr>
              <a:t>Prepare the objectives.</a:t>
            </a:r>
          </a:p>
          <a:p>
            <a:endParaRPr lang="en-US" sz="2000" dirty="0">
              <a:solidFill>
                <a:schemeClr val="bg1"/>
              </a:solidFill>
            </a:endParaRPr>
          </a:p>
        </p:txBody>
      </p:sp>
      <p:pic>
        <p:nvPicPr>
          <p:cNvPr id="5" name="Picture 4" descr="A picture containing indoor&#10;&#10;Description generated with high confidence">
            <a:extLst>
              <a:ext uri="{FF2B5EF4-FFF2-40B4-BE49-F238E27FC236}">
                <a16:creationId xmlns:a16="http://schemas.microsoft.com/office/drawing/2014/main" xmlns="" id="{0C3477D3-2BE6-4C33-A3D7-7B61141273A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203767" y="1355928"/>
            <a:ext cx="6542117" cy="3989095"/>
          </a:xfrm>
          <a:prstGeom prst="rect">
            <a:avLst/>
          </a:prstGeom>
        </p:spPr>
      </p:pic>
    </p:spTree>
    <p:extLst>
      <p:ext uri="{BB962C8B-B14F-4D97-AF65-F5344CB8AC3E}">
        <p14:creationId xmlns:p14="http://schemas.microsoft.com/office/powerpoint/2010/main" xmlns="" val="2887299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Top Corners Rounded 21">
            <a:extLst>
              <a:ext uri="{FF2B5EF4-FFF2-40B4-BE49-F238E27FC236}">
                <a16:creationId xmlns:a16="http://schemas.microsoft.com/office/drawing/2014/main" xmlns="" id="{3BAF1561-20C4-41FD-A35F-BF2B9E727F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Top Corners Rounded 23">
            <a:extLst>
              <a:ext uri="{FF2B5EF4-FFF2-40B4-BE49-F238E27FC236}">
                <a16:creationId xmlns:a16="http://schemas.microsoft.com/office/drawing/2014/main" xmlns="" id="{839DC788-B140-4F3E-A91E-CB3E70ED94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CEE2B8D0-5C37-48F7-BBD2-400FB1AA427C}"/>
              </a:ext>
            </a:extLst>
          </p:cNvPr>
          <p:cNvSpPr>
            <a:spLocks noGrp="1"/>
          </p:cNvSpPr>
          <p:nvPr>
            <p:ph type="title"/>
          </p:nvPr>
        </p:nvSpPr>
        <p:spPr>
          <a:xfrm>
            <a:off x="321733" y="981091"/>
            <a:ext cx="4092951" cy="1624457"/>
          </a:xfrm>
        </p:spPr>
        <p:txBody>
          <a:bodyPr vert="horz" lIns="91440" tIns="45720" rIns="91440" bIns="45720" rtlCol="0">
            <a:normAutofit/>
          </a:bodyPr>
          <a:lstStyle/>
          <a:p>
            <a:r>
              <a:rPr lang="en-US" sz="3600" kern="1200" dirty="0">
                <a:solidFill>
                  <a:schemeClr val="bg1"/>
                </a:solidFill>
                <a:latin typeface="+mj-lt"/>
                <a:ea typeface="+mj-ea"/>
                <a:cs typeface="+mj-cs"/>
              </a:rPr>
              <a:t>2. Data source</a:t>
            </a:r>
            <a:r>
              <a:rPr lang="en-US" sz="3600" b="1" kern="1200" dirty="0">
                <a:solidFill>
                  <a:schemeClr val="bg1"/>
                </a:solidFill>
                <a:latin typeface="+mj-lt"/>
                <a:ea typeface="+mj-ea"/>
                <a:cs typeface="+mj-cs"/>
              </a:rPr>
              <a:t>(s)</a:t>
            </a:r>
            <a:endParaRPr lang="en-US" sz="3600" kern="1200" dirty="0">
              <a:solidFill>
                <a:schemeClr val="bg1"/>
              </a:solidFill>
              <a:latin typeface="+mj-lt"/>
              <a:ea typeface="+mj-ea"/>
              <a:cs typeface="+mj-cs"/>
            </a:endParaRPr>
          </a:p>
        </p:txBody>
      </p:sp>
      <p:cxnSp>
        <p:nvCxnSpPr>
          <p:cNvPr id="26" name="Straight Connector 25">
            <a:extLst>
              <a:ext uri="{FF2B5EF4-FFF2-40B4-BE49-F238E27FC236}">
                <a16:creationId xmlns:a16="http://schemas.microsoft.com/office/drawing/2014/main" xmlns="" id="{FC18D930-0EEE-448F-ABF1-2AA3C83DA55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1F5DA12C-F04A-4F43-9E18-C7F590AFB816}"/>
              </a:ext>
            </a:extLst>
          </p:cNvPr>
          <p:cNvSpPr>
            <a:spLocks noGrp="1"/>
          </p:cNvSpPr>
          <p:nvPr>
            <p:ph idx="1"/>
          </p:nvPr>
        </p:nvSpPr>
        <p:spPr>
          <a:xfrm>
            <a:off x="321733" y="2834809"/>
            <a:ext cx="4092951" cy="3042099"/>
          </a:xfrm>
        </p:spPr>
        <p:txBody>
          <a:bodyPr anchor="t">
            <a:normAutofit/>
          </a:bodyPr>
          <a:lstStyle/>
          <a:p>
            <a:pPr lvl="0"/>
            <a:r>
              <a:rPr lang="en-US" sz="1600" dirty="0">
                <a:solidFill>
                  <a:schemeClr val="bg1"/>
                </a:solidFill>
              </a:rPr>
              <a:t>Find out from where you need to get the data for your project. </a:t>
            </a:r>
          </a:p>
          <a:p>
            <a:pPr lvl="0"/>
            <a:r>
              <a:rPr lang="en-US" sz="1600" dirty="0">
                <a:solidFill>
                  <a:schemeClr val="bg1"/>
                </a:solidFill>
              </a:rPr>
              <a:t>Either provided or should search and find.</a:t>
            </a:r>
          </a:p>
          <a:p>
            <a:pPr lvl="0"/>
            <a:endParaRPr lang="en-US" sz="1600" dirty="0">
              <a:solidFill>
                <a:schemeClr val="bg1"/>
              </a:solidFill>
            </a:endParaRPr>
          </a:p>
          <a:p>
            <a:pPr lvl="1"/>
            <a:r>
              <a:rPr lang="en-US" sz="1600" dirty="0">
                <a:solidFill>
                  <a:schemeClr val="bg1"/>
                </a:solidFill>
              </a:rPr>
              <a:t>Logs</a:t>
            </a:r>
          </a:p>
          <a:p>
            <a:pPr lvl="1"/>
            <a:r>
              <a:rPr lang="en-US" sz="1600" dirty="0">
                <a:solidFill>
                  <a:schemeClr val="bg1"/>
                </a:solidFill>
              </a:rPr>
              <a:t>Databases</a:t>
            </a:r>
          </a:p>
          <a:p>
            <a:pPr lvl="1"/>
            <a:r>
              <a:rPr lang="en-US" sz="1600" dirty="0">
                <a:solidFill>
                  <a:schemeClr val="bg1"/>
                </a:solidFill>
              </a:rPr>
              <a:t>Web (REST APIs)</a:t>
            </a:r>
          </a:p>
          <a:p>
            <a:pPr lvl="1"/>
            <a:r>
              <a:rPr lang="en-US" sz="1600" dirty="0">
                <a:solidFill>
                  <a:schemeClr val="bg1"/>
                </a:solidFill>
              </a:rPr>
              <a:t>Social Media</a:t>
            </a:r>
          </a:p>
          <a:p>
            <a:pPr lvl="1"/>
            <a:r>
              <a:rPr lang="en-US" sz="1600" dirty="0">
                <a:solidFill>
                  <a:schemeClr val="bg1"/>
                </a:solidFill>
              </a:rPr>
              <a:t>…</a:t>
            </a:r>
          </a:p>
          <a:p>
            <a:endParaRPr lang="en-US" sz="1600" dirty="0">
              <a:solidFill>
                <a:schemeClr val="bg1"/>
              </a:solidFill>
            </a:endParaRPr>
          </a:p>
        </p:txBody>
      </p:sp>
      <p:pic>
        <p:nvPicPr>
          <p:cNvPr id="4" name="Picture 3">
            <a:extLst>
              <a:ext uri="{FF2B5EF4-FFF2-40B4-BE49-F238E27FC236}">
                <a16:creationId xmlns:a16="http://schemas.microsoft.com/office/drawing/2014/main" xmlns="" id="{8D26392D-026D-4F73-9CCF-19A5D9BA3142}"/>
              </a:ext>
            </a:extLst>
          </p:cNvPr>
          <p:cNvPicPr>
            <a:picLocks noChangeAspect="1"/>
          </p:cNvPicPr>
          <p:nvPr/>
        </p:nvPicPr>
        <p:blipFill>
          <a:blip r:embed="rId3"/>
          <a:stretch>
            <a:fillRect/>
          </a:stretch>
        </p:blipFill>
        <p:spPr>
          <a:xfrm>
            <a:off x="5203767" y="1093446"/>
            <a:ext cx="6542117" cy="4514059"/>
          </a:xfrm>
          <a:prstGeom prst="rect">
            <a:avLst/>
          </a:prstGeom>
        </p:spPr>
      </p:pic>
    </p:spTree>
    <p:extLst>
      <p:ext uri="{BB962C8B-B14F-4D97-AF65-F5344CB8AC3E}">
        <p14:creationId xmlns:p14="http://schemas.microsoft.com/office/powerpoint/2010/main" xmlns="" val="1797571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CEE2B8D0-5C37-48F7-BBD2-400FB1AA427C}"/>
              </a:ext>
            </a:extLst>
          </p:cNvPr>
          <p:cNvSpPr>
            <a:spLocks noGrp="1"/>
          </p:cNvSpPr>
          <p:nvPr>
            <p:ph type="title"/>
          </p:nvPr>
        </p:nvSpPr>
        <p:spPr>
          <a:xfrm>
            <a:off x="863029" y="1012004"/>
            <a:ext cx="3416158" cy="4795408"/>
          </a:xfrm>
        </p:spPr>
        <p:txBody>
          <a:bodyPr vert="horz" lIns="91440" tIns="45720" rIns="91440" bIns="45720" rtlCol="0">
            <a:normAutofit/>
          </a:bodyPr>
          <a:lstStyle/>
          <a:p>
            <a:r>
              <a:rPr lang="en-US" kern="1200" dirty="0">
                <a:solidFill>
                  <a:srgbClr val="FFFFFF"/>
                </a:solidFill>
                <a:latin typeface="+mj-lt"/>
                <a:ea typeface="+mj-ea"/>
                <a:cs typeface="+mj-cs"/>
              </a:rPr>
              <a:t>3. Data Integration</a:t>
            </a:r>
          </a:p>
        </p:txBody>
      </p:sp>
      <p:sp>
        <p:nvSpPr>
          <p:cNvPr id="3" name="Content Placeholder 2">
            <a:extLst>
              <a:ext uri="{FF2B5EF4-FFF2-40B4-BE49-F238E27FC236}">
                <a16:creationId xmlns:a16="http://schemas.microsoft.com/office/drawing/2014/main" xmlns="" id="{1F5DA12C-F04A-4F43-9E18-C7F590AFB816}"/>
              </a:ext>
            </a:extLst>
          </p:cNvPr>
          <p:cNvSpPr>
            <a:spLocks noGrp="1"/>
          </p:cNvSpPr>
          <p:nvPr>
            <p:ph idx="1"/>
          </p:nvPr>
        </p:nvSpPr>
        <p:spPr>
          <a:xfrm>
            <a:off x="5533534" y="1825625"/>
            <a:ext cx="5820266" cy="4351338"/>
          </a:xfrm>
        </p:spPr>
        <p:txBody>
          <a:bodyPr>
            <a:normAutofit lnSpcReduction="10000"/>
          </a:bodyPr>
          <a:lstStyle/>
          <a:p>
            <a:r>
              <a:rPr lang="en-US" dirty="0"/>
              <a:t>Required data would exist in different sources those need to be brought to one place for,</a:t>
            </a:r>
          </a:p>
          <a:p>
            <a:pPr lvl="1"/>
            <a:r>
              <a:rPr lang="en-US" dirty="0"/>
              <a:t>Gather</a:t>
            </a:r>
          </a:p>
          <a:p>
            <a:pPr lvl="1"/>
            <a:r>
              <a:rPr lang="en-US" dirty="0"/>
              <a:t>Clean</a:t>
            </a:r>
          </a:p>
          <a:p>
            <a:pPr lvl="1"/>
            <a:r>
              <a:rPr lang="en-US" dirty="0"/>
              <a:t>Prepare</a:t>
            </a:r>
          </a:p>
          <a:p>
            <a:pPr marL="457200" lvl="1" indent="0">
              <a:buNone/>
            </a:pPr>
            <a:endParaRPr lang="en-US" dirty="0"/>
          </a:p>
          <a:p>
            <a:pPr lvl="0"/>
            <a:r>
              <a:rPr lang="en-US" dirty="0"/>
              <a:t>Tools</a:t>
            </a:r>
          </a:p>
          <a:p>
            <a:pPr lvl="1"/>
            <a:r>
              <a:rPr lang="en-US" dirty="0"/>
              <a:t>Apache Sqoop </a:t>
            </a:r>
          </a:p>
          <a:p>
            <a:pPr lvl="1"/>
            <a:r>
              <a:rPr lang="en-US" dirty="0"/>
              <a:t>Informatica</a:t>
            </a:r>
          </a:p>
          <a:p>
            <a:pPr lvl="1"/>
            <a:r>
              <a:rPr lang="en-US" dirty="0"/>
              <a:t>Apache </a:t>
            </a:r>
            <a:r>
              <a:rPr lang="en-US" dirty="0" err="1"/>
              <a:t>Nifi</a:t>
            </a:r>
            <a:r>
              <a:rPr lang="en-US" dirty="0"/>
              <a:t>…</a:t>
            </a:r>
          </a:p>
          <a:p>
            <a:pPr lvl="1"/>
            <a:endParaRPr lang="en-US" dirty="0"/>
          </a:p>
          <a:p>
            <a:pPr lvl="1"/>
            <a:endParaRPr lang="en-US" dirty="0"/>
          </a:p>
          <a:p>
            <a:endParaRPr lang="en-US" dirty="0"/>
          </a:p>
        </p:txBody>
      </p:sp>
    </p:spTree>
    <p:extLst>
      <p:ext uri="{BB962C8B-B14F-4D97-AF65-F5344CB8AC3E}">
        <p14:creationId xmlns:p14="http://schemas.microsoft.com/office/powerpoint/2010/main" xmlns="" val="3031733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450203-F2DB-4D38-8B01-394F030140A0}"/>
              </a:ext>
            </a:extLst>
          </p:cNvPr>
          <p:cNvSpPr>
            <a:spLocks noGrp="1"/>
          </p:cNvSpPr>
          <p:nvPr>
            <p:ph type="title"/>
          </p:nvPr>
        </p:nvSpPr>
        <p:spPr>
          <a:xfrm>
            <a:off x="1571811" y="1573586"/>
            <a:ext cx="9122584" cy="1325563"/>
          </a:xfrm>
        </p:spPr>
        <p:txBody>
          <a:bodyPr>
            <a:normAutofit/>
          </a:bodyPr>
          <a:lstStyle/>
          <a:p>
            <a:r>
              <a:rPr lang="en-US" sz="2800" u="sng"/>
              <a:t>Agenda</a:t>
            </a:r>
            <a:r>
              <a:rPr lang="en-US" sz="2800"/>
              <a:t/>
            </a:r>
            <a:br>
              <a:rPr lang="en-US" sz="2800"/>
            </a:br>
            <a:r>
              <a:rPr lang="en-US" sz="2800"/>
              <a:t> </a:t>
            </a:r>
            <a:br>
              <a:rPr lang="en-US" sz="2800"/>
            </a:br>
            <a:endParaRPr lang="en-US" sz="2800"/>
          </a:p>
        </p:txBody>
      </p:sp>
      <p:sp>
        <p:nvSpPr>
          <p:cNvPr id="3" name="Content Placeholder 2">
            <a:extLst>
              <a:ext uri="{FF2B5EF4-FFF2-40B4-BE49-F238E27FC236}">
                <a16:creationId xmlns:a16="http://schemas.microsoft.com/office/drawing/2014/main" xmlns="" id="{90B9D134-3236-4EB2-B2F3-32A4A4C1D16C}"/>
              </a:ext>
            </a:extLst>
          </p:cNvPr>
          <p:cNvSpPr>
            <a:spLocks noGrp="1"/>
          </p:cNvSpPr>
          <p:nvPr>
            <p:ph idx="1"/>
          </p:nvPr>
        </p:nvSpPr>
        <p:spPr>
          <a:xfrm>
            <a:off x="1571811" y="3060017"/>
            <a:ext cx="6066118" cy="2438546"/>
          </a:xfrm>
        </p:spPr>
        <p:txBody>
          <a:bodyPr>
            <a:normAutofit/>
          </a:bodyPr>
          <a:lstStyle/>
          <a:p>
            <a:pPr marL="457200" indent="-457200">
              <a:buFont typeface="+mj-lt"/>
              <a:buAutoNum type="arabicPeriod"/>
            </a:pPr>
            <a:r>
              <a:rPr lang="en-US" sz="1700" dirty="0"/>
              <a:t>Where does ‘Big Data' fit in 'Data Science' world?</a:t>
            </a:r>
          </a:p>
          <a:p>
            <a:pPr marL="457200" indent="-457200">
              <a:buFont typeface="+mj-lt"/>
              <a:buAutoNum type="arabicPeriod"/>
            </a:pPr>
            <a:r>
              <a:rPr lang="en-US" sz="1700" dirty="0"/>
              <a:t>What would be a day to day routine work of a Data Scientist?</a:t>
            </a:r>
          </a:p>
          <a:p>
            <a:pPr marL="457200" indent="-457200">
              <a:buFont typeface="+mj-lt"/>
              <a:buAutoNum type="arabicPeriod"/>
            </a:pPr>
            <a:r>
              <a:rPr lang="en-US" sz="1700" dirty="0"/>
              <a:t>A quick demo + sample use cases of BigData projects like Hadoop, Spark, HBase and Hive.</a:t>
            </a:r>
          </a:p>
          <a:p>
            <a:pPr marL="457200" indent="-457200">
              <a:buFont typeface="+mj-lt"/>
              <a:buAutoNum type="arabicPeriod"/>
            </a:pPr>
            <a:r>
              <a:rPr lang="en-US" sz="1700" dirty="0" smtClean="0"/>
              <a:t>What is Machine Learning and How it fits in Big Data use cases</a:t>
            </a:r>
            <a:endParaRPr lang="en-IN" sz="1700" dirty="0"/>
          </a:p>
        </p:txBody>
      </p:sp>
      <p:sp>
        <p:nvSpPr>
          <p:cNvPr id="28" name="Freeform 6">
            <a:extLst>
              <a:ext uri="{FF2B5EF4-FFF2-40B4-BE49-F238E27FC236}">
                <a16:creationId xmlns:a16="http://schemas.microsoft.com/office/drawing/2014/main" xmlns="" id="{A9616D99-AEFB-4C95-84EF-5DEC698D92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30" name="Freeform 6">
            <a:extLst>
              <a:ext uri="{FF2B5EF4-FFF2-40B4-BE49-F238E27FC236}">
                <a16:creationId xmlns:a16="http://schemas.microsoft.com/office/drawing/2014/main" xmlns="" id="{D0F97023-F626-4FC5-8C2D-753B5C7F46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16" name="Graphic 15" descr="Checkmark">
            <a:extLst>
              <a:ext uri="{FF2B5EF4-FFF2-40B4-BE49-F238E27FC236}">
                <a16:creationId xmlns:a16="http://schemas.microsoft.com/office/drawing/2014/main" xmlns="" id="{82B080CA-6EA3-4D02-82A8-2EB9DB8E0CDC}"/>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8325899" y="3191551"/>
            <a:ext cx="2194559" cy="2194559"/>
          </a:xfrm>
          <a:prstGeom prst="rect">
            <a:avLst/>
          </a:prstGeom>
        </p:spPr>
      </p:pic>
    </p:spTree>
    <p:extLst>
      <p:ext uri="{BB962C8B-B14F-4D97-AF65-F5344CB8AC3E}">
        <p14:creationId xmlns:p14="http://schemas.microsoft.com/office/powerpoint/2010/main" xmlns="" val="19108542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CEE2B8D0-5C37-48F7-BBD2-400FB1AA427C}"/>
              </a:ext>
            </a:extLst>
          </p:cNvPr>
          <p:cNvSpPr>
            <a:spLocks noGrp="1"/>
          </p:cNvSpPr>
          <p:nvPr>
            <p:ph type="title"/>
          </p:nvPr>
        </p:nvSpPr>
        <p:spPr>
          <a:xfrm>
            <a:off x="863029" y="1012004"/>
            <a:ext cx="3416158" cy="4795408"/>
          </a:xfrm>
        </p:spPr>
        <p:txBody>
          <a:bodyPr vert="horz" lIns="91440" tIns="45720" rIns="91440" bIns="45720" rtlCol="0">
            <a:normAutofit/>
          </a:bodyPr>
          <a:lstStyle/>
          <a:p>
            <a:r>
              <a:rPr lang="en-US" dirty="0">
                <a:solidFill>
                  <a:srgbClr val="FFFFFF"/>
                </a:solidFill>
              </a:rPr>
              <a:t>4</a:t>
            </a:r>
            <a:r>
              <a:rPr lang="en-US" kern="1200" dirty="0">
                <a:solidFill>
                  <a:srgbClr val="FFFFFF"/>
                </a:solidFill>
                <a:latin typeface="+mj-lt"/>
                <a:ea typeface="+mj-ea"/>
                <a:cs typeface="+mj-cs"/>
              </a:rPr>
              <a:t>. Storage &amp; Access</a:t>
            </a:r>
          </a:p>
        </p:txBody>
      </p:sp>
      <p:sp>
        <p:nvSpPr>
          <p:cNvPr id="3" name="Content Placeholder 2">
            <a:extLst>
              <a:ext uri="{FF2B5EF4-FFF2-40B4-BE49-F238E27FC236}">
                <a16:creationId xmlns:a16="http://schemas.microsoft.com/office/drawing/2014/main" xmlns="" id="{1F5DA12C-F04A-4F43-9E18-C7F590AFB816}"/>
              </a:ext>
            </a:extLst>
          </p:cNvPr>
          <p:cNvSpPr>
            <a:spLocks noGrp="1"/>
          </p:cNvSpPr>
          <p:nvPr>
            <p:ph idx="1"/>
          </p:nvPr>
        </p:nvSpPr>
        <p:spPr>
          <a:xfrm>
            <a:off x="5533534" y="1825625"/>
            <a:ext cx="6174370" cy="4351338"/>
          </a:xfrm>
        </p:spPr>
        <p:txBody>
          <a:bodyPr>
            <a:normAutofit fontScale="85000" lnSpcReduction="20000"/>
          </a:bodyPr>
          <a:lstStyle/>
          <a:p>
            <a:pPr lvl="0"/>
            <a:r>
              <a:rPr lang="en-US" dirty="0"/>
              <a:t>Different stages</a:t>
            </a:r>
          </a:p>
          <a:p>
            <a:pPr lvl="1"/>
            <a:r>
              <a:rPr lang="en-US" dirty="0"/>
              <a:t>Initial</a:t>
            </a:r>
          </a:p>
          <a:p>
            <a:pPr lvl="1"/>
            <a:r>
              <a:rPr lang="en-US" dirty="0"/>
              <a:t>Processing</a:t>
            </a:r>
          </a:p>
          <a:p>
            <a:pPr lvl="1"/>
            <a:r>
              <a:rPr lang="en-US" dirty="0"/>
              <a:t>Final</a:t>
            </a:r>
          </a:p>
          <a:p>
            <a:pPr lvl="1"/>
            <a:endParaRPr lang="en-US" dirty="0"/>
          </a:p>
          <a:p>
            <a:r>
              <a:rPr lang="en-US" dirty="0"/>
              <a:t>Instances &amp; Services</a:t>
            </a:r>
          </a:p>
          <a:p>
            <a:pPr lvl="1"/>
            <a:r>
              <a:rPr lang="en-US" dirty="0"/>
              <a:t>Cloud Database instances (SQL Server, MySQL,..)</a:t>
            </a:r>
          </a:p>
          <a:p>
            <a:pPr lvl="1"/>
            <a:r>
              <a:rPr lang="en-US" dirty="0"/>
              <a:t>Amazon S3</a:t>
            </a:r>
          </a:p>
          <a:p>
            <a:pPr lvl="1"/>
            <a:r>
              <a:rPr lang="en-US" dirty="0"/>
              <a:t>Azure Blob / Azure Data Lake…</a:t>
            </a:r>
          </a:p>
          <a:p>
            <a:endParaRPr lang="en-US" dirty="0"/>
          </a:p>
          <a:p>
            <a:r>
              <a:rPr lang="en-US" dirty="0"/>
              <a:t>Access</a:t>
            </a:r>
          </a:p>
          <a:p>
            <a:pPr lvl="1"/>
            <a:r>
              <a:rPr lang="en-US" dirty="0"/>
              <a:t>API</a:t>
            </a:r>
          </a:p>
          <a:p>
            <a:pPr lvl="1"/>
            <a:r>
              <a:rPr lang="en-US" dirty="0"/>
              <a:t>Integration between processing tools</a:t>
            </a:r>
          </a:p>
          <a:p>
            <a:pPr lvl="1"/>
            <a:endParaRPr lang="en-US" dirty="0"/>
          </a:p>
          <a:p>
            <a:endParaRPr lang="en-US" dirty="0"/>
          </a:p>
        </p:txBody>
      </p:sp>
    </p:spTree>
    <p:extLst>
      <p:ext uri="{BB962C8B-B14F-4D97-AF65-F5344CB8AC3E}">
        <p14:creationId xmlns:p14="http://schemas.microsoft.com/office/powerpoint/2010/main" xmlns="" val="3614097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Top Corners Rounded 21">
            <a:extLst>
              <a:ext uri="{FF2B5EF4-FFF2-40B4-BE49-F238E27FC236}">
                <a16:creationId xmlns:a16="http://schemas.microsoft.com/office/drawing/2014/main" xmlns="" id="{3BAF1561-20C4-41FD-A35F-BF2B9E727F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Top Corners Rounded 23">
            <a:extLst>
              <a:ext uri="{FF2B5EF4-FFF2-40B4-BE49-F238E27FC236}">
                <a16:creationId xmlns:a16="http://schemas.microsoft.com/office/drawing/2014/main" xmlns="" id="{839DC788-B140-4F3E-A91E-CB3E70ED94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CEE2B8D0-5C37-48F7-BBD2-400FB1AA427C}"/>
              </a:ext>
            </a:extLst>
          </p:cNvPr>
          <p:cNvSpPr>
            <a:spLocks noGrp="1"/>
          </p:cNvSpPr>
          <p:nvPr>
            <p:ph type="title"/>
          </p:nvPr>
        </p:nvSpPr>
        <p:spPr>
          <a:xfrm>
            <a:off x="321733" y="981091"/>
            <a:ext cx="4092951" cy="1624457"/>
          </a:xfrm>
        </p:spPr>
        <p:txBody>
          <a:bodyPr vert="horz" lIns="91440" tIns="45720" rIns="91440" bIns="45720" rtlCol="0">
            <a:normAutofit/>
          </a:bodyPr>
          <a:lstStyle/>
          <a:p>
            <a:r>
              <a:rPr lang="en-US" sz="3600">
                <a:solidFill>
                  <a:schemeClr val="bg1"/>
                </a:solidFill>
              </a:rPr>
              <a:t>5</a:t>
            </a:r>
            <a:r>
              <a:rPr lang="en-US" sz="3600" kern="1200">
                <a:solidFill>
                  <a:schemeClr val="bg1"/>
                </a:solidFill>
                <a:latin typeface="+mj-lt"/>
                <a:ea typeface="+mj-ea"/>
                <a:cs typeface="+mj-cs"/>
              </a:rPr>
              <a:t>. Process</a:t>
            </a:r>
          </a:p>
        </p:txBody>
      </p:sp>
      <p:cxnSp>
        <p:nvCxnSpPr>
          <p:cNvPr id="26" name="Straight Connector 25">
            <a:extLst>
              <a:ext uri="{FF2B5EF4-FFF2-40B4-BE49-F238E27FC236}">
                <a16:creationId xmlns:a16="http://schemas.microsoft.com/office/drawing/2014/main" xmlns="" id="{FC18D930-0EEE-448F-ABF1-2AA3C83DA55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1F5DA12C-F04A-4F43-9E18-C7F590AFB816}"/>
              </a:ext>
            </a:extLst>
          </p:cNvPr>
          <p:cNvSpPr>
            <a:spLocks noGrp="1"/>
          </p:cNvSpPr>
          <p:nvPr>
            <p:ph idx="1"/>
          </p:nvPr>
        </p:nvSpPr>
        <p:spPr>
          <a:xfrm>
            <a:off x="321733" y="2834809"/>
            <a:ext cx="4092951" cy="3042099"/>
          </a:xfrm>
        </p:spPr>
        <p:txBody>
          <a:bodyPr anchor="t">
            <a:normAutofit lnSpcReduction="10000"/>
          </a:bodyPr>
          <a:lstStyle/>
          <a:p>
            <a:pPr lvl="0"/>
            <a:r>
              <a:rPr lang="en-US" sz="2000" dirty="0">
                <a:solidFill>
                  <a:schemeClr val="bg1"/>
                </a:solidFill>
              </a:rPr>
              <a:t>Analyze / Do Analytics</a:t>
            </a:r>
          </a:p>
          <a:p>
            <a:pPr lvl="1"/>
            <a:r>
              <a:rPr lang="en-US" sz="2000" dirty="0">
                <a:solidFill>
                  <a:schemeClr val="bg1"/>
                </a:solidFill>
              </a:rPr>
              <a:t>ML models</a:t>
            </a:r>
          </a:p>
          <a:p>
            <a:pPr lvl="1"/>
            <a:r>
              <a:rPr lang="en-US" sz="2000" dirty="0">
                <a:solidFill>
                  <a:schemeClr val="bg1"/>
                </a:solidFill>
              </a:rPr>
              <a:t>Map Reduce</a:t>
            </a:r>
          </a:p>
          <a:p>
            <a:pPr lvl="1"/>
            <a:endParaRPr lang="en-US" sz="2000" dirty="0">
              <a:solidFill>
                <a:schemeClr val="bg1"/>
              </a:solidFill>
            </a:endParaRPr>
          </a:p>
          <a:p>
            <a:pPr lvl="0"/>
            <a:r>
              <a:rPr lang="en-US" sz="2000" dirty="0">
                <a:solidFill>
                  <a:schemeClr val="bg1"/>
                </a:solidFill>
              </a:rPr>
              <a:t>Tools &amp; Services</a:t>
            </a:r>
          </a:p>
          <a:p>
            <a:pPr lvl="1"/>
            <a:r>
              <a:rPr lang="en-US" sz="2000" dirty="0">
                <a:solidFill>
                  <a:schemeClr val="bg1"/>
                </a:solidFill>
              </a:rPr>
              <a:t>Apache Pig / Hive / Spark</a:t>
            </a:r>
          </a:p>
          <a:p>
            <a:pPr lvl="1"/>
            <a:r>
              <a:rPr lang="en-US" sz="2000" dirty="0">
                <a:solidFill>
                  <a:schemeClr val="bg1"/>
                </a:solidFill>
              </a:rPr>
              <a:t>Amazon Sage Maker</a:t>
            </a:r>
          </a:p>
          <a:p>
            <a:pPr lvl="1"/>
            <a:r>
              <a:rPr lang="en-US" sz="2000" dirty="0">
                <a:solidFill>
                  <a:schemeClr val="bg1"/>
                </a:solidFill>
              </a:rPr>
              <a:t>Azure HDInsight / Databricks /  ML Studio</a:t>
            </a:r>
          </a:p>
          <a:p>
            <a:pPr lvl="1"/>
            <a:endParaRPr lang="en-US" sz="2000" dirty="0">
              <a:solidFill>
                <a:schemeClr val="bg1"/>
              </a:solidFill>
            </a:endParaRPr>
          </a:p>
          <a:p>
            <a:pPr lvl="1"/>
            <a:endParaRPr lang="en-US" sz="2000" dirty="0">
              <a:solidFill>
                <a:schemeClr val="bg1"/>
              </a:solidFill>
            </a:endParaRPr>
          </a:p>
          <a:p>
            <a:endParaRPr lang="en-US" sz="2000" dirty="0">
              <a:solidFill>
                <a:schemeClr val="bg1"/>
              </a:solidFill>
            </a:endParaRPr>
          </a:p>
        </p:txBody>
      </p:sp>
      <p:pic>
        <p:nvPicPr>
          <p:cNvPr id="5" name="Picture 4" descr="A close up of a map&#10;&#10;Description generated with high confidence">
            <a:extLst>
              <a:ext uri="{FF2B5EF4-FFF2-40B4-BE49-F238E27FC236}">
                <a16:creationId xmlns:a16="http://schemas.microsoft.com/office/drawing/2014/main" xmlns="" id="{7A27F322-CF70-483F-BDD1-8FA550B730C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203767" y="1592282"/>
            <a:ext cx="6542117" cy="3516387"/>
          </a:xfrm>
          <a:prstGeom prst="rect">
            <a:avLst/>
          </a:prstGeom>
        </p:spPr>
      </p:pic>
      <p:sp>
        <p:nvSpPr>
          <p:cNvPr id="6" name="Arrow: Down 5">
            <a:extLst>
              <a:ext uri="{FF2B5EF4-FFF2-40B4-BE49-F238E27FC236}">
                <a16:creationId xmlns:a16="http://schemas.microsoft.com/office/drawing/2014/main" xmlns="" id="{FB69EBA0-B49D-4E2D-A463-2ADDF8BA64DE}"/>
              </a:ext>
            </a:extLst>
          </p:cNvPr>
          <p:cNvSpPr/>
          <p:nvPr/>
        </p:nvSpPr>
        <p:spPr>
          <a:xfrm>
            <a:off x="8780745" y="1227551"/>
            <a:ext cx="388307" cy="13779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888681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Top Corners Rounded 21">
            <a:extLst>
              <a:ext uri="{FF2B5EF4-FFF2-40B4-BE49-F238E27FC236}">
                <a16:creationId xmlns:a16="http://schemas.microsoft.com/office/drawing/2014/main" xmlns="" id="{3BAF1561-20C4-41FD-A35F-BF2B9E727F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Top Corners Rounded 23">
            <a:extLst>
              <a:ext uri="{FF2B5EF4-FFF2-40B4-BE49-F238E27FC236}">
                <a16:creationId xmlns:a16="http://schemas.microsoft.com/office/drawing/2014/main" xmlns="" id="{839DC788-B140-4F3E-A91E-CB3E70ED94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CEE2B8D0-5C37-48F7-BBD2-400FB1AA427C}"/>
              </a:ext>
            </a:extLst>
          </p:cNvPr>
          <p:cNvSpPr>
            <a:spLocks noGrp="1"/>
          </p:cNvSpPr>
          <p:nvPr>
            <p:ph type="title"/>
          </p:nvPr>
        </p:nvSpPr>
        <p:spPr>
          <a:xfrm>
            <a:off x="321733" y="981091"/>
            <a:ext cx="4092951" cy="1624457"/>
          </a:xfrm>
        </p:spPr>
        <p:txBody>
          <a:bodyPr vert="horz" lIns="91440" tIns="45720" rIns="91440" bIns="45720" rtlCol="0">
            <a:normAutofit/>
          </a:bodyPr>
          <a:lstStyle/>
          <a:p>
            <a:r>
              <a:rPr lang="en-US" sz="3600" kern="1200">
                <a:solidFill>
                  <a:schemeClr val="bg1"/>
                </a:solidFill>
                <a:latin typeface="+mj-lt"/>
                <a:ea typeface="+mj-ea"/>
                <a:cs typeface="+mj-cs"/>
              </a:rPr>
              <a:t>6. Visualize</a:t>
            </a:r>
          </a:p>
        </p:txBody>
      </p:sp>
      <p:cxnSp>
        <p:nvCxnSpPr>
          <p:cNvPr id="26" name="Straight Connector 25">
            <a:extLst>
              <a:ext uri="{FF2B5EF4-FFF2-40B4-BE49-F238E27FC236}">
                <a16:creationId xmlns:a16="http://schemas.microsoft.com/office/drawing/2014/main" xmlns="" id="{FC18D930-0EEE-448F-ABF1-2AA3C83DA55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1F5DA12C-F04A-4F43-9E18-C7F590AFB816}"/>
              </a:ext>
            </a:extLst>
          </p:cNvPr>
          <p:cNvSpPr>
            <a:spLocks noGrp="1"/>
          </p:cNvSpPr>
          <p:nvPr>
            <p:ph idx="1"/>
          </p:nvPr>
        </p:nvSpPr>
        <p:spPr>
          <a:xfrm>
            <a:off x="321733" y="2834809"/>
            <a:ext cx="4092951" cy="3042099"/>
          </a:xfrm>
        </p:spPr>
        <p:txBody>
          <a:bodyPr anchor="t">
            <a:normAutofit/>
          </a:bodyPr>
          <a:lstStyle/>
          <a:p>
            <a:pPr lvl="0"/>
            <a:r>
              <a:rPr lang="en-US" sz="2000" dirty="0">
                <a:solidFill>
                  <a:schemeClr val="bg1"/>
                </a:solidFill>
              </a:rPr>
              <a:t>BI tools for business decisions</a:t>
            </a:r>
          </a:p>
          <a:p>
            <a:pPr lvl="1"/>
            <a:r>
              <a:rPr lang="en-US" sz="2000">
                <a:solidFill>
                  <a:schemeClr val="bg1"/>
                </a:solidFill>
              </a:rPr>
              <a:t>Microsoft Power BI</a:t>
            </a:r>
            <a:endParaRPr lang="en-US" sz="2000" dirty="0">
              <a:solidFill>
                <a:schemeClr val="bg1"/>
              </a:solidFill>
            </a:endParaRPr>
          </a:p>
          <a:p>
            <a:pPr lvl="1"/>
            <a:r>
              <a:rPr lang="en-US" sz="2000" dirty="0">
                <a:solidFill>
                  <a:schemeClr val="bg1"/>
                </a:solidFill>
              </a:rPr>
              <a:t>Tableau</a:t>
            </a:r>
          </a:p>
          <a:p>
            <a:pPr lvl="1"/>
            <a:r>
              <a:rPr lang="en-US" sz="2000" dirty="0">
                <a:solidFill>
                  <a:schemeClr val="bg1"/>
                </a:solidFill>
              </a:rPr>
              <a:t>Qlik</a:t>
            </a:r>
          </a:p>
          <a:p>
            <a:pPr lvl="1"/>
            <a:r>
              <a:rPr lang="en-US" sz="2000" dirty="0">
                <a:solidFill>
                  <a:schemeClr val="bg1"/>
                </a:solidFill>
              </a:rPr>
              <a:t>Bold BI</a:t>
            </a:r>
          </a:p>
          <a:p>
            <a:pPr lvl="1"/>
            <a:r>
              <a:rPr lang="en-US" sz="2000" dirty="0">
                <a:solidFill>
                  <a:schemeClr val="bg1"/>
                </a:solidFill>
              </a:rPr>
              <a:t>…</a:t>
            </a:r>
          </a:p>
          <a:p>
            <a:pPr lvl="1"/>
            <a:r>
              <a:rPr lang="en-US" sz="2000" dirty="0">
                <a:solidFill>
                  <a:schemeClr val="bg1"/>
                </a:solidFill>
              </a:rPr>
              <a:t>In-built packages in R, Python</a:t>
            </a:r>
          </a:p>
          <a:p>
            <a:pPr lvl="1"/>
            <a:endParaRPr lang="en-US" sz="2000" dirty="0">
              <a:solidFill>
                <a:schemeClr val="bg1"/>
              </a:solidFill>
            </a:endParaRPr>
          </a:p>
          <a:p>
            <a:pPr lvl="1"/>
            <a:endParaRPr lang="en-US" sz="2000" dirty="0">
              <a:solidFill>
                <a:schemeClr val="bg1"/>
              </a:solidFill>
            </a:endParaRPr>
          </a:p>
          <a:p>
            <a:pPr lvl="1"/>
            <a:endParaRPr lang="en-US" sz="2000" dirty="0">
              <a:solidFill>
                <a:schemeClr val="bg1"/>
              </a:solidFill>
            </a:endParaRPr>
          </a:p>
          <a:p>
            <a:endParaRPr lang="en-US" sz="2000" dirty="0">
              <a:solidFill>
                <a:schemeClr val="bg1"/>
              </a:solidFill>
            </a:endParaRPr>
          </a:p>
        </p:txBody>
      </p:sp>
      <p:pic>
        <p:nvPicPr>
          <p:cNvPr id="5" name="Picture 4" descr="A screenshot of a computer&#10;&#10;Description generated with high confidence">
            <a:extLst>
              <a:ext uri="{FF2B5EF4-FFF2-40B4-BE49-F238E27FC236}">
                <a16:creationId xmlns:a16="http://schemas.microsoft.com/office/drawing/2014/main" xmlns="" id="{CECE6349-41E8-4CF6-B3B5-F6FE75D7A128}"/>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203767" y="1554665"/>
            <a:ext cx="6542117" cy="3591622"/>
          </a:xfrm>
          <a:prstGeom prst="rect">
            <a:avLst/>
          </a:prstGeom>
        </p:spPr>
      </p:pic>
    </p:spTree>
    <p:extLst>
      <p:ext uri="{BB962C8B-B14F-4D97-AF65-F5344CB8AC3E}">
        <p14:creationId xmlns:p14="http://schemas.microsoft.com/office/powerpoint/2010/main" xmlns="" val="1678545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46130003-5222-4875-8738-1217755C7A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9DEAE3C-763A-4B4F-99DF-C99B6D2C2B47}"/>
              </a:ext>
            </a:extLst>
          </p:cNvPr>
          <p:cNvSpPr>
            <a:spLocks noGrp="1"/>
          </p:cNvSpPr>
          <p:nvPr>
            <p:ph type="title"/>
          </p:nvPr>
        </p:nvSpPr>
        <p:spPr/>
        <p:txBody>
          <a:bodyPr>
            <a:normAutofit/>
          </a:bodyPr>
          <a:lstStyle/>
          <a:p>
            <a:r>
              <a:rPr lang="en-IN" sz="4200">
                <a:gradFill flip="none" rotWithShape="1">
                  <a:gsLst>
                    <a:gs pos="28000">
                      <a:srgbClr val="EDEDED"/>
                    </a:gs>
                    <a:gs pos="0">
                      <a:srgbClr val="BFBFBF"/>
                    </a:gs>
                    <a:gs pos="100000">
                      <a:srgbClr val="FFFFFF"/>
                    </a:gs>
                  </a:gsLst>
                  <a:lin ang="4800000" scaled="0"/>
                  <a:tileRect/>
                </a:gradFill>
              </a:rPr>
              <a:t>Importance of Business Intelligence and Visualization</a:t>
            </a:r>
          </a:p>
        </p:txBody>
      </p:sp>
      <p:sp>
        <p:nvSpPr>
          <p:cNvPr id="3" name="Content Placeholder 2">
            <a:extLst>
              <a:ext uri="{FF2B5EF4-FFF2-40B4-BE49-F238E27FC236}">
                <a16:creationId xmlns:a16="http://schemas.microsoft.com/office/drawing/2014/main" xmlns="" id="{FB3BCDB1-0774-4528-8CA1-95E7F92F4BD9}"/>
              </a:ext>
            </a:extLst>
          </p:cNvPr>
          <p:cNvSpPr>
            <a:spLocks noGrp="1"/>
          </p:cNvSpPr>
          <p:nvPr>
            <p:ph idx="1"/>
          </p:nvPr>
        </p:nvSpPr>
        <p:spPr>
          <a:xfrm>
            <a:off x="6096000" y="1948069"/>
            <a:ext cx="5257799" cy="4228893"/>
          </a:xfrm>
        </p:spPr>
        <p:txBody>
          <a:bodyPr>
            <a:normAutofit fontScale="92500" lnSpcReduction="10000"/>
          </a:bodyPr>
          <a:lstStyle/>
          <a:p>
            <a:r>
              <a:rPr lang="en-IN" sz="2400" dirty="0">
                <a:gradFill>
                  <a:gsLst>
                    <a:gs pos="34000">
                      <a:srgbClr val="EDEDED"/>
                    </a:gs>
                    <a:gs pos="0">
                      <a:srgbClr val="BFBFBF"/>
                    </a:gs>
                    <a:gs pos="100000">
                      <a:srgbClr val="FFFFFF"/>
                    </a:gs>
                  </a:gsLst>
                  <a:lin ang="4800000" scaled="0"/>
                </a:gradFill>
              </a:rPr>
              <a:t>How to convey your boss with data in Excel with thousands of rows?</a:t>
            </a:r>
          </a:p>
          <a:p>
            <a:pPr lvl="1"/>
            <a:r>
              <a:rPr lang="en-IN" sz="2000" dirty="0">
                <a:gradFill>
                  <a:gsLst>
                    <a:gs pos="34000">
                      <a:srgbClr val="EDEDED"/>
                    </a:gs>
                    <a:gs pos="0">
                      <a:srgbClr val="BFBFBF"/>
                    </a:gs>
                    <a:gs pos="100000">
                      <a:srgbClr val="FFFFFF"/>
                    </a:gs>
                  </a:gsLst>
                  <a:lin ang="4800000" scaled="0"/>
                </a:gradFill>
              </a:rPr>
              <a:t>Just convey it as a bar chart / pie chart.</a:t>
            </a:r>
          </a:p>
          <a:p>
            <a:pPr lvl="1"/>
            <a:endParaRPr lang="en-IN" sz="2000" dirty="0">
              <a:gradFill>
                <a:gsLst>
                  <a:gs pos="34000">
                    <a:srgbClr val="EDEDED"/>
                  </a:gs>
                  <a:gs pos="0">
                    <a:srgbClr val="BFBFBF"/>
                  </a:gs>
                  <a:gs pos="100000">
                    <a:srgbClr val="FFFFFF"/>
                  </a:gs>
                </a:gsLst>
                <a:lin ang="4800000" scaled="0"/>
              </a:gradFill>
            </a:endParaRPr>
          </a:p>
          <a:p>
            <a:r>
              <a:rPr lang="en-IN" sz="2400" dirty="0">
                <a:gradFill>
                  <a:gsLst>
                    <a:gs pos="34000">
                      <a:srgbClr val="EDEDED"/>
                    </a:gs>
                    <a:gs pos="0">
                      <a:srgbClr val="BFBFBF"/>
                    </a:gs>
                    <a:gs pos="100000">
                      <a:srgbClr val="FFFFFF"/>
                    </a:gs>
                  </a:gsLst>
                  <a:lin ang="4800000" scaled="0"/>
                </a:gradFill>
              </a:rPr>
              <a:t>Transform the data into charts, images,… that explain the numbers and allow us to get insights from it. </a:t>
            </a:r>
          </a:p>
          <a:p>
            <a:endParaRPr lang="en-IN" sz="2400" dirty="0">
              <a:gradFill>
                <a:gsLst>
                  <a:gs pos="34000">
                    <a:srgbClr val="EDEDED"/>
                  </a:gs>
                  <a:gs pos="0">
                    <a:srgbClr val="BFBFBF"/>
                  </a:gs>
                  <a:gs pos="100000">
                    <a:srgbClr val="FFFFFF"/>
                  </a:gs>
                </a:gsLst>
                <a:lin ang="4800000" scaled="0"/>
              </a:gradFill>
            </a:endParaRPr>
          </a:p>
          <a:p>
            <a:r>
              <a:rPr lang="en-IN" sz="2400" b="1" dirty="0">
                <a:gradFill>
                  <a:gsLst>
                    <a:gs pos="34000">
                      <a:srgbClr val="EDEDED"/>
                    </a:gs>
                    <a:gs pos="0">
                      <a:srgbClr val="BFBFBF"/>
                    </a:gs>
                    <a:gs pos="100000">
                      <a:srgbClr val="FFFFFF"/>
                    </a:gs>
                  </a:gsLst>
                  <a:lin ang="4800000" scaled="0"/>
                </a:gradFill>
              </a:rPr>
              <a:t>Meaning</a:t>
            </a:r>
            <a:r>
              <a:rPr lang="en-IN" sz="2400" dirty="0">
                <a:gradFill>
                  <a:gsLst>
                    <a:gs pos="34000">
                      <a:srgbClr val="EDEDED"/>
                    </a:gs>
                    <a:gs pos="0">
                      <a:srgbClr val="BFBFBF"/>
                    </a:gs>
                    <a:gs pos="100000">
                      <a:srgbClr val="FFFFFF"/>
                    </a:gs>
                  </a:gsLst>
                  <a:lin ang="4800000" scaled="0"/>
                </a:gradFill>
              </a:rPr>
              <a:t> and </a:t>
            </a:r>
            <a:r>
              <a:rPr lang="en-IN" sz="2400" b="1" dirty="0">
                <a:gradFill>
                  <a:gsLst>
                    <a:gs pos="34000">
                      <a:srgbClr val="EDEDED"/>
                    </a:gs>
                    <a:gs pos="0">
                      <a:srgbClr val="BFBFBF"/>
                    </a:gs>
                    <a:gs pos="100000">
                      <a:srgbClr val="FFFFFF"/>
                    </a:gs>
                  </a:gsLst>
                  <a:lin ang="4800000" scaled="0"/>
                </a:gradFill>
              </a:rPr>
              <a:t>purpose</a:t>
            </a:r>
            <a:r>
              <a:rPr lang="en-IN" sz="2400" dirty="0">
                <a:gradFill>
                  <a:gsLst>
                    <a:gs pos="34000">
                      <a:srgbClr val="EDEDED"/>
                    </a:gs>
                    <a:gs pos="0">
                      <a:srgbClr val="BFBFBF"/>
                    </a:gs>
                    <a:gs pos="100000">
                      <a:srgbClr val="FFFFFF"/>
                    </a:gs>
                  </a:gsLst>
                  <a:lin ang="4800000" scaled="0"/>
                </a:gradFill>
              </a:rPr>
              <a:t> to the original data.</a:t>
            </a:r>
          </a:p>
          <a:p>
            <a:pPr lvl="1"/>
            <a:r>
              <a:rPr lang="en-IN" sz="2000" dirty="0">
                <a:gradFill>
                  <a:gsLst>
                    <a:gs pos="34000">
                      <a:srgbClr val="EDEDED"/>
                    </a:gs>
                    <a:gs pos="0">
                      <a:srgbClr val="BFBFBF"/>
                    </a:gs>
                    <a:gs pos="100000">
                      <a:srgbClr val="FFFFFF"/>
                    </a:gs>
                  </a:gsLst>
                  <a:lin ang="4800000" scaled="0"/>
                </a:gradFill>
              </a:rPr>
              <a:t>See the story that lives in your data.</a:t>
            </a:r>
          </a:p>
          <a:p>
            <a:pPr lvl="1"/>
            <a:endParaRPr lang="en-IN" sz="2000" dirty="0">
              <a:gradFill>
                <a:gsLst>
                  <a:gs pos="34000">
                    <a:srgbClr val="EDEDED"/>
                  </a:gs>
                  <a:gs pos="0">
                    <a:srgbClr val="BFBFBF"/>
                  </a:gs>
                  <a:gs pos="100000">
                    <a:srgbClr val="FFFFFF"/>
                  </a:gs>
                </a:gsLst>
                <a:lin ang="4800000" scaled="0"/>
              </a:gradFill>
            </a:endParaRPr>
          </a:p>
          <a:p>
            <a:r>
              <a:rPr lang="en-IN" sz="2400" dirty="0">
                <a:gradFill>
                  <a:gsLst>
                    <a:gs pos="34000">
                      <a:srgbClr val="EDEDED"/>
                    </a:gs>
                    <a:gs pos="0">
                      <a:srgbClr val="BFBFBF"/>
                    </a:gs>
                    <a:gs pos="100000">
                      <a:srgbClr val="FFFFFF"/>
                    </a:gs>
                  </a:gsLst>
                  <a:lin ang="4800000" scaled="0"/>
                </a:gradFill>
              </a:rPr>
              <a:t>Discover patterns (HISTORY), metrics (CURRENT) and spot trends (FUTURE).</a:t>
            </a:r>
          </a:p>
          <a:p>
            <a:endParaRPr lang="en-IN" sz="2400" dirty="0">
              <a:gradFill>
                <a:gsLst>
                  <a:gs pos="34000">
                    <a:srgbClr val="EDEDED"/>
                  </a:gs>
                  <a:gs pos="0">
                    <a:srgbClr val="BFBFBF"/>
                  </a:gs>
                  <a:gs pos="100000">
                    <a:srgbClr val="FFFFFF"/>
                  </a:gs>
                </a:gsLst>
                <a:lin ang="4800000" scaled="0"/>
              </a:gradFill>
            </a:endParaRPr>
          </a:p>
        </p:txBody>
      </p:sp>
      <p:sp>
        <p:nvSpPr>
          <p:cNvPr id="19" name="Rounded Rectangle 17">
            <a:extLst>
              <a:ext uri="{FF2B5EF4-FFF2-40B4-BE49-F238E27FC236}">
                <a16:creationId xmlns:a16="http://schemas.microsoft.com/office/drawing/2014/main" xmlns="" id="{3E388DCC-9257-412E-811D-30F74D4CB7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38200" y="1948070"/>
            <a:ext cx="4773166" cy="3896140"/>
          </a:xfrm>
          <a:prstGeom prst="roundRect">
            <a:avLst>
              <a:gd name="adj" fmla="val 2028"/>
            </a:avLst>
          </a:prstGeom>
          <a:solidFill>
            <a:schemeClr val="bg1"/>
          </a:solidFill>
          <a:ln>
            <a:no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Upward trend">
            <a:extLst>
              <a:ext uri="{FF2B5EF4-FFF2-40B4-BE49-F238E27FC236}">
                <a16:creationId xmlns:a16="http://schemas.microsoft.com/office/drawing/2014/main" xmlns="" id="{685CC53E-EF21-4C92-8EB9-6094E4FB1646}"/>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1596753" y="2268111"/>
            <a:ext cx="3256059" cy="3256059"/>
          </a:xfrm>
          <a:prstGeom prst="rect">
            <a:avLst/>
          </a:prstGeom>
        </p:spPr>
      </p:pic>
    </p:spTree>
    <p:extLst>
      <p:ext uri="{BB962C8B-B14F-4D97-AF65-F5344CB8AC3E}">
        <p14:creationId xmlns:p14="http://schemas.microsoft.com/office/powerpoint/2010/main" xmlns="" val="3263107167"/>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ontent Placeholder 4" descr="A screenshot of a social media post&#10;&#10;Description generated with very high confidence">
            <a:extLst>
              <a:ext uri="{FF2B5EF4-FFF2-40B4-BE49-F238E27FC236}">
                <a16:creationId xmlns:a16="http://schemas.microsoft.com/office/drawing/2014/main" xmlns="" id="{5B9D1B5E-5CEC-4D8B-A82A-2FC438FB8DF1}"/>
              </a:ext>
            </a:extLst>
          </p:cNvPr>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1042869" y="1340427"/>
            <a:ext cx="10126414" cy="4177145"/>
          </a:xfrm>
          <a:prstGeom prst="rect">
            <a:avLst/>
          </a:prstGeom>
          <a:ln w="190500" cap="flat" cmpd="thinThick">
            <a:solidFill>
              <a:srgbClr val="FFFFFF"/>
            </a:solidFill>
            <a:prstDash val="solid"/>
            <a:round/>
          </a:ln>
        </p:spPr>
      </p:pic>
    </p:spTree>
    <p:extLst>
      <p:ext uri="{BB962C8B-B14F-4D97-AF65-F5344CB8AC3E}">
        <p14:creationId xmlns:p14="http://schemas.microsoft.com/office/powerpoint/2010/main" xmlns="" val="2163758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44BF8C7A-5F6F-491B-ACF4-2C533A0B44CD}"/>
              </a:ext>
            </a:extLst>
          </p:cNvPr>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643467" y="743627"/>
            <a:ext cx="10905066" cy="5370744"/>
          </a:xfrm>
          <a:prstGeom prst="rect">
            <a:avLst/>
          </a:prstGeom>
        </p:spPr>
      </p:pic>
    </p:spTree>
    <p:extLst>
      <p:ext uri="{BB962C8B-B14F-4D97-AF65-F5344CB8AC3E}">
        <p14:creationId xmlns:p14="http://schemas.microsoft.com/office/powerpoint/2010/main" xmlns="" val="3233714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2">
            <a:extLst>
              <a:ext uri="{FF2B5EF4-FFF2-40B4-BE49-F238E27FC236}">
                <a16:creationId xmlns:a16="http://schemas.microsoft.com/office/drawing/2014/main" xmlns="" id="{28460BD8-AE3F-4AC9-9D0B-717052AA5D3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44" name="Straight Connector 43">
              <a:extLst>
                <a:ext uri="{FF2B5EF4-FFF2-40B4-BE49-F238E27FC236}">
                  <a16:creationId xmlns:a16="http://schemas.microsoft.com/office/drawing/2014/main" xmlns="" id="{54420CFE-F482-466E-9E1E-C78513C0B85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xmlns="" id="{5331032B-BD21-4BDA-920C-12E35805256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6" name="Rectangle 23">
              <a:extLst>
                <a:ext uri="{FF2B5EF4-FFF2-40B4-BE49-F238E27FC236}">
                  <a16:creationId xmlns:a16="http://schemas.microsoft.com/office/drawing/2014/main" xmlns="" id="{E7514DA3-59E7-409E-8A3B-AD097F6E56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5">
              <a:extLst>
                <a:ext uri="{FF2B5EF4-FFF2-40B4-BE49-F238E27FC236}">
                  <a16:creationId xmlns:a16="http://schemas.microsoft.com/office/drawing/2014/main" xmlns="" id="{57B9A2A6-3BE4-4599-9364-F71C5BFD61F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xmlns="" id="{4FD744C6-4ED8-4BC9-BF68-6BDF701C5D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7">
              <a:extLst>
                <a:ext uri="{FF2B5EF4-FFF2-40B4-BE49-F238E27FC236}">
                  <a16:creationId xmlns:a16="http://schemas.microsoft.com/office/drawing/2014/main" xmlns="" id="{092C5BAD-C911-4F8F-A1C5-470268BE66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8">
              <a:extLst>
                <a:ext uri="{FF2B5EF4-FFF2-40B4-BE49-F238E27FC236}">
                  <a16:creationId xmlns:a16="http://schemas.microsoft.com/office/drawing/2014/main" xmlns="" id="{B133D0C8-4EC4-424F-8E70-0482D5B1B6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9">
              <a:extLst>
                <a:ext uri="{FF2B5EF4-FFF2-40B4-BE49-F238E27FC236}">
                  <a16:creationId xmlns:a16="http://schemas.microsoft.com/office/drawing/2014/main" xmlns="" id="{7B1532A0-F4B3-4DE8-B18F-740CAAD25A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xmlns="" id="{8EFDD162-BBBA-4062-8BBF-53DBA10913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xmlns="" id="{DCFC9E65-3E19-4483-B952-25D29683CA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5" name="Rectangle 54">
            <a:extLst>
              <a:ext uri="{FF2B5EF4-FFF2-40B4-BE49-F238E27FC236}">
                <a16:creationId xmlns:a16="http://schemas.microsoft.com/office/drawing/2014/main" xmlns="" id="{9B8A5A16-7BE9-4AA1-9B5E-00FAFA5C86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56">
            <a:extLst>
              <a:ext uri="{FF2B5EF4-FFF2-40B4-BE49-F238E27FC236}">
                <a16:creationId xmlns:a16="http://schemas.microsoft.com/office/drawing/2014/main" xmlns="" id="{C55D27F9-7623-4A6E-89FF-87E6C4E0D90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58" name="Straight Connector 57">
              <a:extLst>
                <a:ext uri="{FF2B5EF4-FFF2-40B4-BE49-F238E27FC236}">
                  <a16:creationId xmlns:a16="http://schemas.microsoft.com/office/drawing/2014/main" xmlns="" id="{67B7CFC0-1E17-41C5-BF93-16E99B1F897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rgbClr val="FFFFFF">
                  <a:alpha val="80000"/>
                </a:srgbClr>
              </a:solidFill>
            </a:ln>
          </p:spPr>
          <p:style>
            <a:lnRef idx="2">
              <a:schemeClr val="accent1"/>
            </a:lnRef>
            <a:fillRef idx="0">
              <a:schemeClr val="accent1"/>
            </a:fillRef>
            <a:effectRef idx="1">
              <a:schemeClr val="accent1"/>
            </a:effectRef>
            <a:fontRef idx="minor">
              <a:schemeClr val="tx1"/>
            </a:fontRef>
          </p:style>
        </p:cxnSp>
        <p:sp>
          <p:nvSpPr>
            <p:cNvPr id="59" name="Rectangle 23">
              <a:extLst>
                <a:ext uri="{FF2B5EF4-FFF2-40B4-BE49-F238E27FC236}">
                  <a16:creationId xmlns:a16="http://schemas.microsoft.com/office/drawing/2014/main" xmlns="" id="{8640594F-E37B-4D91-8E95-9DA62A9B965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5">
              <a:extLst>
                <a:ext uri="{FF2B5EF4-FFF2-40B4-BE49-F238E27FC236}">
                  <a16:creationId xmlns:a16="http://schemas.microsoft.com/office/drawing/2014/main" xmlns="" id="{93C9D004-5359-4937-9D4B-EC89888063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60">
              <a:extLst>
                <a:ext uri="{FF2B5EF4-FFF2-40B4-BE49-F238E27FC236}">
                  <a16:creationId xmlns:a16="http://schemas.microsoft.com/office/drawing/2014/main" xmlns="" id="{0DE8B4BF-A71A-4324-A033-7886CF70A07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7">
              <a:extLst>
                <a:ext uri="{FF2B5EF4-FFF2-40B4-BE49-F238E27FC236}">
                  <a16:creationId xmlns:a16="http://schemas.microsoft.com/office/drawing/2014/main" xmlns="" id="{5697F627-1058-435C-96D4-98AB552C6A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63" name="Straight Connector 62">
              <a:extLst>
                <a:ext uri="{FF2B5EF4-FFF2-40B4-BE49-F238E27FC236}">
                  <a16:creationId xmlns:a16="http://schemas.microsoft.com/office/drawing/2014/main" xmlns="" id="{492EF457-D744-4C61-8670-518EC1D2D52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645924"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sp>
          <p:nvSpPr>
            <p:cNvPr id="64" name="Rectangle 29">
              <a:extLst>
                <a:ext uri="{FF2B5EF4-FFF2-40B4-BE49-F238E27FC236}">
                  <a16:creationId xmlns:a16="http://schemas.microsoft.com/office/drawing/2014/main" xmlns="" id="{49E61018-BC96-47DC-B47F-FFBA96BAD8D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Isosceles Triangle 64">
              <a:extLst>
                <a:ext uri="{FF2B5EF4-FFF2-40B4-BE49-F238E27FC236}">
                  <a16:creationId xmlns:a16="http://schemas.microsoft.com/office/drawing/2014/main" xmlns="" id="{3CA434EC-618C-4787-86BA-1BF47478EE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Isosceles Triangle 65">
              <a:extLst>
                <a:ext uri="{FF2B5EF4-FFF2-40B4-BE49-F238E27FC236}">
                  <a16:creationId xmlns:a16="http://schemas.microsoft.com/office/drawing/2014/main" xmlns="" id="{97378863-CDB3-4B0F-A65C-98A1252DD0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xmlns="" id="{CB054CEC-A576-455F-8563-4F052418A990}"/>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a:r>
              <a:rPr lang="en-US" sz="5400">
                <a:solidFill>
                  <a:srgbClr val="FFFFFF"/>
                </a:solidFill>
              </a:rPr>
              <a:t>Big Data projects</a:t>
            </a:r>
          </a:p>
        </p:txBody>
      </p:sp>
    </p:spTree>
    <p:extLst>
      <p:ext uri="{BB962C8B-B14F-4D97-AF65-F5344CB8AC3E}">
        <p14:creationId xmlns:p14="http://schemas.microsoft.com/office/powerpoint/2010/main" xmlns="" val="1864871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A65AC7D1-EAA9-48F5-B509-60A7F50BF7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xmlns="" id="{D6320AF9-619A-4175-865B-5663E1AEF4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xmlns="" id="{063B6EC6-D752-4EE7-908B-F8F19E8C7FE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xmlns="" id="{EFECD4E8-AD3E-4228-82A2-9461958EA94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xmlns="" id="{7E018740-5C2B-4A41-AC1A-7E68D1EC19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xmlns="" id="{166F75A4-C475-4941-8EE2-B80A06A2C1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xmlns="" id="{A032553A-72E8-4B0D-8405-FF9771C9AF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xmlns="" id="{765800AC-C3B9-498E-87BC-29FAE4C76B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xmlns="" id="{1F9D6ACB-2FF4-49F9-978A-E0D5327FC6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xmlns="" id="{A5EC319D-0FEA-4B95-A3EA-01E35672C9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A8DD2568-2296-464D-871A-759E9D3BC8F4}"/>
              </a:ext>
            </a:extLst>
          </p:cNvPr>
          <p:cNvSpPr>
            <a:spLocks noGrp="1"/>
          </p:cNvSpPr>
          <p:nvPr>
            <p:ph type="title"/>
          </p:nvPr>
        </p:nvSpPr>
        <p:spPr>
          <a:xfrm>
            <a:off x="7181723" y="609600"/>
            <a:ext cx="4512989" cy="2227730"/>
          </a:xfrm>
        </p:spPr>
        <p:txBody>
          <a:bodyPr anchor="ctr">
            <a:normAutofit/>
          </a:bodyPr>
          <a:lstStyle/>
          <a:p>
            <a:r>
              <a:rPr lang="en-US" dirty="0">
                <a:solidFill>
                  <a:srgbClr val="FFFFFF"/>
                </a:solidFill>
              </a:rPr>
              <a:t>Apache Hadoop</a:t>
            </a:r>
            <a:br>
              <a:rPr lang="en-US" dirty="0">
                <a:solidFill>
                  <a:srgbClr val="FFFFFF"/>
                </a:solidFill>
              </a:rPr>
            </a:br>
            <a:endParaRPr lang="en-US" dirty="0">
              <a:solidFill>
                <a:srgbClr val="FFFFFF"/>
              </a:solidFill>
            </a:endParaRPr>
          </a:p>
        </p:txBody>
      </p:sp>
      <p:sp>
        <p:nvSpPr>
          <p:cNvPr id="3" name="Content Placeholder 2">
            <a:extLst>
              <a:ext uri="{FF2B5EF4-FFF2-40B4-BE49-F238E27FC236}">
                <a16:creationId xmlns:a16="http://schemas.microsoft.com/office/drawing/2014/main" xmlns="" id="{F8BA9302-E796-4F21-A081-4041F9861552}"/>
              </a:ext>
            </a:extLst>
          </p:cNvPr>
          <p:cNvSpPr>
            <a:spLocks noGrp="1"/>
          </p:cNvSpPr>
          <p:nvPr>
            <p:ph idx="1"/>
          </p:nvPr>
        </p:nvSpPr>
        <p:spPr>
          <a:xfrm>
            <a:off x="7181725" y="2837329"/>
            <a:ext cx="4512988" cy="3317938"/>
          </a:xfrm>
        </p:spPr>
        <p:txBody>
          <a:bodyPr anchor="t">
            <a:normAutofit/>
          </a:bodyPr>
          <a:lstStyle/>
          <a:p>
            <a:r>
              <a:rPr lang="en-US" dirty="0">
                <a:solidFill>
                  <a:srgbClr val="FFFFFF"/>
                </a:solidFill>
              </a:rPr>
              <a:t>* PROCESS and STORE data in a distributed computing environment (commodity hardware).</a:t>
            </a:r>
          </a:p>
          <a:p>
            <a:endParaRPr lang="en-US" dirty="0">
              <a:solidFill>
                <a:srgbClr val="FFFFFF"/>
              </a:solidFill>
            </a:endParaRPr>
          </a:p>
          <a:p>
            <a:r>
              <a:rPr lang="en-US" dirty="0">
                <a:solidFill>
                  <a:srgbClr val="FFFFFF"/>
                </a:solidFill>
              </a:rPr>
              <a:t>* Fault tolerant (Data &amp; Processing)</a:t>
            </a:r>
          </a:p>
        </p:txBody>
      </p:sp>
      <p:pic>
        <p:nvPicPr>
          <p:cNvPr id="5" name="Picture 4">
            <a:extLst>
              <a:ext uri="{FF2B5EF4-FFF2-40B4-BE49-F238E27FC236}">
                <a16:creationId xmlns:a16="http://schemas.microsoft.com/office/drawing/2014/main" xmlns="" id="{3245B871-F455-42BF-B4E0-0B1AD6DDCA7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42392" y="2973916"/>
            <a:ext cx="3568700" cy="901700"/>
          </a:xfrm>
          <a:prstGeom prst="rect">
            <a:avLst/>
          </a:prstGeom>
        </p:spPr>
      </p:pic>
    </p:spTree>
    <p:extLst>
      <p:ext uri="{BB962C8B-B14F-4D97-AF65-F5344CB8AC3E}">
        <p14:creationId xmlns:p14="http://schemas.microsoft.com/office/powerpoint/2010/main" xmlns="" val="1819056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A65AC7D1-EAA9-48F5-B509-60A7F50BF7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 name="Rectangle 13">
            <a:extLst>
              <a:ext uri="{FF2B5EF4-FFF2-40B4-BE49-F238E27FC236}">
                <a16:creationId xmlns:a16="http://schemas.microsoft.com/office/drawing/2014/main" xmlns="" id="{D6320AF9-619A-4175-865B-5663E1AEF4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xmlns="" id="{063B6EC6-D752-4EE7-908B-F8F19E8C7FE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xmlns="" id="{EFECD4E8-AD3E-4228-82A2-9461958EA94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xmlns="" id="{7E018740-5C2B-4A41-AC1A-7E68D1EC19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a:extLst>
              <a:ext uri="{FF2B5EF4-FFF2-40B4-BE49-F238E27FC236}">
                <a16:creationId xmlns:a16="http://schemas.microsoft.com/office/drawing/2014/main" xmlns="" id="{166F75A4-C475-4941-8EE2-B80A06A2C1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xmlns="" id="{A032553A-72E8-4B0D-8405-FF9771C9AF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7">
            <a:extLst>
              <a:ext uri="{FF2B5EF4-FFF2-40B4-BE49-F238E27FC236}">
                <a16:creationId xmlns:a16="http://schemas.microsoft.com/office/drawing/2014/main" xmlns="" id="{765800AC-C3B9-498E-87BC-29FAE4C76B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xmlns="" id="{1F9D6ACB-2FF4-49F9-978A-E0D5327FC6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Freeform: Shape 29">
            <a:extLst>
              <a:ext uri="{FF2B5EF4-FFF2-40B4-BE49-F238E27FC236}">
                <a16:creationId xmlns:a16="http://schemas.microsoft.com/office/drawing/2014/main" xmlns="" id="{A5EC319D-0FEA-4B95-A3EA-01E35672C9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A8DD2568-2296-464D-871A-759E9D3BC8F4}"/>
              </a:ext>
            </a:extLst>
          </p:cNvPr>
          <p:cNvSpPr>
            <a:spLocks noGrp="1"/>
          </p:cNvSpPr>
          <p:nvPr>
            <p:ph type="title"/>
          </p:nvPr>
        </p:nvSpPr>
        <p:spPr>
          <a:xfrm>
            <a:off x="7181723" y="609600"/>
            <a:ext cx="4512989" cy="2227730"/>
          </a:xfrm>
        </p:spPr>
        <p:txBody>
          <a:bodyPr anchor="ctr">
            <a:normAutofit/>
          </a:bodyPr>
          <a:lstStyle/>
          <a:p>
            <a:r>
              <a:rPr lang="en-US" dirty="0">
                <a:solidFill>
                  <a:srgbClr val="FFFFFF"/>
                </a:solidFill>
              </a:rPr>
              <a:t>Apache Hive</a:t>
            </a:r>
            <a:br>
              <a:rPr lang="en-US" dirty="0">
                <a:solidFill>
                  <a:srgbClr val="FFFFFF"/>
                </a:solidFill>
              </a:rPr>
            </a:br>
            <a:endParaRPr lang="en-US" dirty="0">
              <a:solidFill>
                <a:srgbClr val="FFFFFF"/>
              </a:solidFill>
            </a:endParaRPr>
          </a:p>
        </p:txBody>
      </p:sp>
      <p:sp>
        <p:nvSpPr>
          <p:cNvPr id="3" name="Content Placeholder 2">
            <a:extLst>
              <a:ext uri="{FF2B5EF4-FFF2-40B4-BE49-F238E27FC236}">
                <a16:creationId xmlns:a16="http://schemas.microsoft.com/office/drawing/2014/main" xmlns="" id="{F8BA9302-E796-4F21-A081-4041F9861552}"/>
              </a:ext>
            </a:extLst>
          </p:cNvPr>
          <p:cNvSpPr>
            <a:spLocks noGrp="1"/>
          </p:cNvSpPr>
          <p:nvPr>
            <p:ph idx="1"/>
          </p:nvPr>
        </p:nvSpPr>
        <p:spPr>
          <a:xfrm>
            <a:off x="7181725" y="2837329"/>
            <a:ext cx="4512988" cy="3317938"/>
          </a:xfrm>
        </p:spPr>
        <p:txBody>
          <a:bodyPr anchor="t">
            <a:normAutofit fontScale="85000" lnSpcReduction="20000"/>
          </a:bodyPr>
          <a:lstStyle/>
          <a:p>
            <a:r>
              <a:rPr lang="en-US" dirty="0">
                <a:solidFill>
                  <a:schemeClr val="bg1"/>
                </a:solidFill>
              </a:rPr>
              <a:t>* HIVE is a data warehousing component originated @Facebook.</a:t>
            </a:r>
          </a:p>
          <a:p>
            <a:endParaRPr lang="en-US" dirty="0">
              <a:solidFill>
                <a:schemeClr val="bg1"/>
              </a:solidFill>
            </a:endParaRPr>
          </a:p>
          <a:p>
            <a:r>
              <a:rPr lang="en-US" dirty="0">
                <a:solidFill>
                  <a:schemeClr val="bg1"/>
                </a:solidFill>
              </a:rPr>
              <a:t>* Hive Query Language(HQL) - very similar like SQL.</a:t>
            </a:r>
          </a:p>
          <a:p>
            <a:endParaRPr lang="en-US" dirty="0">
              <a:solidFill>
                <a:schemeClr val="bg1"/>
              </a:solidFill>
            </a:endParaRPr>
          </a:p>
          <a:p>
            <a:r>
              <a:rPr lang="en-US" dirty="0">
                <a:solidFill>
                  <a:schemeClr val="bg1"/>
                </a:solidFill>
              </a:rPr>
              <a:t>* 2 wide spread clients - Hive Command Line and JDBC/ODBC driver.</a:t>
            </a:r>
          </a:p>
          <a:p>
            <a:endParaRPr lang="en-US" dirty="0">
              <a:solidFill>
                <a:schemeClr val="bg1"/>
              </a:solidFill>
            </a:endParaRPr>
          </a:p>
        </p:txBody>
      </p:sp>
      <p:pic>
        <p:nvPicPr>
          <p:cNvPr id="5" name="Picture 4">
            <a:extLst>
              <a:ext uri="{FF2B5EF4-FFF2-40B4-BE49-F238E27FC236}">
                <a16:creationId xmlns:a16="http://schemas.microsoft.com/office/drawing/2014/main" xmlns="" id="{29D92850-2FCC-400D-9B17-6CB96182DBC5}"/>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41660" y="1981226"/>
            <a:ext cx="2316422" cy="2133547"/>
          </a:xfrm>
          <a:prstGeom prst="rect">
            <a:avLst/>
          </a:prstGeom>
        </p:spPr>
      </p:pic>
    </p:spTree>
    <p:extLst>
      <p:ext uri="{BB962C8B-B14F-4D97-AF65-F5344CB8AC3E}">
        <p14:creationId xmlns:p14="http://schemas.microsoft.com/office/powerpoint/2010/main" xmlns="" val="74734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A65AC7D1-EAA9-48F5-B509-60A7F50BF7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xmlns="" id="{D6320AF9-619A-4175-865B-5663E1AEF4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xmlns="" id="{063B6EC6-D752-4EE7-908B-F8F19E8C7FE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xmlns="" id="{EFECD4E8-AD3E-4228-82A2-9461958EA94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xmlns="" id="{7E018740-5C2B-4A41-AC1A-7E68D1EC19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xmlns="" id="{166F75A4-C475-4941-8EE2-B80A06A2C1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xmlns="" id="{A032553A-72E8-4B0D-8405-FF9771C9AF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a:extLst>
              <a:ext uri="{FF2B5EF4-FFF2-40B4-BE49-F238E27FC236}">
                <a16:creationId xmlns:a16="http://schemas.microsoft.com/office/drawing/2014/main" xmlns="" id="{765800AC-C3B9-498E-87BC-29FAE4C76B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xmlns="" id="{1F9D6ACB-2FF4-49F9-978A-E0D5327FC6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Shape 27">
            <a:extLst>
              <a:ext uri="{FF2B5EF4-FFF2-40B4-BE49-F238E27FC236}">
                <a16:creationId xmlns:a16="http://schemas.microsoft.com/office/drawing/2014/main" xmlns="" id="{A5EC319D-0FEA-4B95-A3EA-01E35672C9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A8DD2568-2296-464D-871A-759E9D3BC8F4}"/>
              </a:ext>
            </a:extLst>
          </p:cNvPr>
          <p:cNvSpPr>
            <a:spLocks noGrp="1"/>
          </p:cNvSpPr>
          <p:nvPr>
            <p:ph type="title"/>
          </p:nvPr>
        </p:nvSpPr>
        <p:spPr>
          <a:xfrm>
            <a:off x="7181723" y="609600"/>
            <a:ext cx="4512989" cy="2227730"/>
          </a:xfrm>
        </p:spPr>
        <p:txBody>
          <a:bodyPr anchor="ctr">
            <a:normAutofit/>
          </a:bodyPr>
          <a:lstStyle/>
          <a:p>
            <a:r>
              <a:rPr lang="en-US">
                <a:solidFill>
                  <a:srgbClr val="FFFFFF"/>
                </a:solidFill>
              </a:rPr>
              <a:t>Apache HBase</a:t>
            </a:r>
          </a:p>
        </p:txBody>
      </p:sp>
      <p:sp>
        <p:nvSpPr>
          <p:cNvPr id="3" name="Content Placeholder 2">
            <a:extLst>
              <a:ext uri="{FF2B5EF4-FFF2-40B4-BE49-F238E27FC236}">
                <a16:creationId xmlns:a16="http://schemas.microsoft.com/office/drawing/2014/main" xmlns="" id="{F8BA9302-E796-4F21-A081-4041F9861552}"/>
              </a:ext>
            </a:extLst>
          </p:cNvPr>
          <p:cNvSpPr>
            <a:spLocks noGrp="1"/>
          </p:cNvSpPr>
          <p:nvPr>
            <p:ph idx="1"/>
          </p:nvPr>
        </p:nvSpPr>
        <p:spPr>
          <a:xfrm>
            <a:off x="7181725" y="2837329"/>
            <a:ext cx="4512988" cy="3317938"/>
          </a:xfrm>
        </p:spPr>
        <p:txBody>
          <a:bodyPr anchor="t">
            <a:normAutofit fontScale="77500" lnSpcReduction="20000"/>
          </a:bodyPr>
          <a:lstStyle/>
          <a:p>
            <a:r>
              <a:rPr lang="en-US" dirty="0">
                <a:solidFill>
                  <a:srgbClr val="FFFFFF"/>
                </a:solidFill>
              </a:rPr>
              <a:t>* A non-relational column oriented distributed database that runs on top of HDFS. </a:t>
            </a:r>
          </a:p>
          <a:p>
            <a:endParaRPr lang="en-US" dirty="0">
              <a:solidFill>
                <a:srgbClr val="FFFFFF"/>
              </a:solidFill>
            </a:endParaRPr>
          </a:p>
          <a:p>
            <a:r>
              <a:rPr lang="en-US" dirty="0">
                <a:solidFill>
                  <a:srgbClr val="FFFFFF"/>
                </a:solidFill>
              </a:rPr>
              <a:t>* Simply say, NoSQL on top of Hadoop.</a:t>
            </a:r>
          </a:p>
          <a:p>
            <a:endParaRPr lang="en-US" dirty="0">
              <a:solidFill>
                <a:srgbClr val="FFFFFF"/>
              </a:solidFill>
            </a:endParaRPr>
          </a:p>
          <a:p>
            <a:r>
              <a:rPr lang="en-US" dirty="0">
                <a:solidFill>
                  <a:srgbClr val="FFFFFF"/>
                </a:solidFill>
              </a:rPr>
              <a:t>* Provides real-time read/write access to large datasets. i.e. Over comes random writes, which HDFS does not support.</a:t>
            </a:r>
          </a:p>
        </p:txBody>
      </p:sp>
      <p:pic>
        <p:nvPicPr>
          <p:cNvPr id="5" name="Picture 4">
            <a:extLst>
              <a:ext uri="{FF2B5EF4-FFF2-40B4-BE49-F238E27FC236}">
                <a16:creationId xmlns:a16="http://schemas.microsoft.com/office/drawing/2014/main" xmlns="" id="{3A16EB45-3DB5-41B3-A68C-CB26C327314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0015" y="2649719"/>
            <a:ext cx="4775614" cy="1219306"/>
          </a:xfrm>
          <a:prstGeom prst="rect">
            <a:avLst/>
          </a:prstGeom>
        </p:spPr>
      </p:pic>
    </p:spTree>
    <p:extLst>
      <p:ext uri="{BB962C8B-B14F-4D97-AF65-F5344CB8AC3E}">
        <p14:creationId xmlns:p14="http://schemas.microsoft.com/office/powerpoint/2010/main" xmlns="" val="3034897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generated with high confidence">
            <a:extLst>
              <a:ext uri="{FF2B5EF4-FFF2-40B4-BE49-F238E27FC236}">
                <a16:creationId xmlns:a16="http://schemas.microsoft.com/office/drawing/2014/main" xmlns="" id="{9CCC0E73-14F6-4E56-84D1-45D0C4A9444F}"/>
              </a:ext>
            </a:extLst>
          </p:cNvPr>
          <p:cNvPicPr>
            <a:picLocks noChangeAspect="1"/>
          </p:cNvPicPr>
          <p:nvPr/>
        </p:nvPicPr>
        <p:blipFill rotWithShape="1">
          <a:blip r:embed="rId3">
            <a:extLst>
              <a:ext uri="{28A0092B-C50C-407E-A947-70E740481C1C}">
                <a14:useLocalDpi xmlns:a14="http://schemas.microsoft.com/office/drawing/2010/main" xmlns="" val="0"/>
              </a:ext>
            </a:extLst>
          </a:blip>
          <a:srcRect b="8537"/>
          <a:stretch/>
        </p:blipFill>
        <p:spPr>
          <a:xfrm>
            <a:off x="20" y="10"/>
            <a:ext cx="12191980" cy="6857990"/>
          </a:xfrm>
          <a:prstGeom prst="rect">
            <a:avLst/>
          </a:prstGeom>
        </p:spPr>
      </p:pic>
      <p:pic>
        <p:nvPicPr>
          <p:cNvPr id="4" name="Picture 3">
            <a:extLst>
              <a:ext uri="{FF2B5EF4-FFF2-40B4-BE49-F238E27FC236}">
                <a16:creationId xmlns:a16="http://schemas.microsoft.com/office/drawing/2014/main" xmlns="" id="{633C682A-00CE-4101-BB37-9B8A6F50ED1D}"/>
              </a:ext>
            </a:extLst>
          </p:cNvPr>
          <p:cNvPicPr>
            <a:picLocks noChangeAspect="1"/>
          </p:cNvPicPr>
          <p:nvPr/>
        </p:nvPicPr>
        <p:blipFill>
          <a:blip r:embed="rId4"/>
          <a:stretch>
            <a:fillRect/>
          </a:stretch>
        </p:blipFill>
        <p:spPr>
          <a:xfrm>
            <a:off x="3512507" y="6566141"/>
            <a:ext cx="8760516" cy="407596"/>
          </a:xfrm>
          <a:prstGeom prst="rect">
            <a:avLst/>
          </a:prstGeom>
        </p:spPr>
      </p:pic>
    </p:spTree>
    <p:extLst>
      <p:ext uri="{BB962C8B-B14F-4D97-AF65-F5344CB8AC3E}">
        <p14:creationId xmlns:p14="http://schemas.microsoft.com/office/powerpoint/2010/main" xmlns="" val="3593022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A65AC7D1-EAA9-48F5-B509-60A7F50BF7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 name="Rectangle 13">
            <a:extLst>
              <a:ext uri="{FF2B5EF4-FFF2-40B4-BE49-F238E27FC236}">
                <a16:creationId xmlns:a16="http://schemas.microsoft.com/office/drawing/2014/main" xmlns="" id="{D6320AF9-619A-4175-865B-5663E1AEF4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xmlns="" id="{063B6EC6-D752-4EE7-908B-F8F19E8C7FE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xmlns="" id="{EFECD4E8-AD3E-4228-82A2-9461958EA94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xmlns="" id="{7E018740-5C2B-4A41-AC1A-7E68D1EC19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a:extLst>
              <a:ext uri="{FF2B5EF4-FFF2-40B4-BE49-F238E27FC236}">
                <a16:creationId xmlns:a16="http://schemas.microsoft.com/office/drawing/2014/main" xmlns="" id="{166F75A4-C475-4941-8EE2-B80A06A2C1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xmlns="" id="{A032553A-72E8-4B0D-8405-FF9771C9AF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7">
            <a:extLst>
              <a:ext uri="{FF2B5EF4-FFF2-40B4-BE49-F238E27FC236}">
                <a16:creationId xmlns:a16="http://schemas.microsoft.com/office/drawing/2014/main" xmlns="" id="{765800AC-C3B9-498E-87BC-29FAE4C76B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xmlns="" id="{1F9D6ACB-2FF4-49F9-978A-E0D5327FC6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Freeform: Shape 29">
            <a:extLst>
              <a:ext uri="{FF2B5EF4-FFF2-40B4-BE49-F238E27FC236}">
                <a16:creationId xmlns:a16="http://schemas.microsoft.com/office/drawing/2014/main" xmlns="" id="{A5EC319D-0FEA-4B95-A3EA-01E35672C9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E4E07078-3A7D-4EDB-A06D-E377092F0031}"/>
              </a:ext>
            </a:extLst>
          </p:cNvPr>
          <p:cNvSpPr>
            <a:spLocks noGrp="1"/>
          </p:cNvSpPr>
          <p:nvPr>
            <p:ph type="title"/>
          </p:nvPr>
        </p:nvSpPr>
        <p:spPr>
          <a:xfrm>
            <a:off x="7181723" y="609600"/>
            <a:ext cx="4512989" cy="2227730"/>
          </a:xfrm>
        </p:spPr>
        <p:txBody>
          <a:bodyPr anchor="ctr">
            <a:normAutofit/>
          </a:bodyPr>
          <a:lstStyle/>
          <a:p>
            <a:r>
              <a:rPr lang="en-US" dirty="0">
                <a:solidFill>
                  <a:srgbClr val="FFFFFF"/>
                </a:solidFill>
              </a:rPr>
              <a:t>Apache Sqoop</a:t>
            </a:r>
          </a:p>
        </p:txBody>
      </p:sp>
      <p:sp>
        <p:nvSpPr>
          <p:cNvPr id="3" name="Content Placeholder 2">
            <a:extLst>
              <a:ext uri="{FF2B5EF4-FFF2-40B4-BE49-F238E27FC236}">
                <a16:creationId xmlns:a16="http://schemas.microsoft.com/office/drawing/2014/main" xmlns="" id="{543298AC-94FB-4931-9774-F43964D5BA15}"/>
              </a:ext>
            </a:extLst>
          </p:cNvPr>
          <p:cNvSpPr>
            <a:spLocks noGrp="1"/>
          </p:cNvSpPr>
          <p:nvPr>
            <p:ph idx="1"/>
          </p:nvPr>
        </p:nvSpPr>
        <p:spPr>
          <a:xfrm>
            <a:off x="7181725" y="2837329"/>
            <a:ext cx="4512988" cy="3317938"/>
          </a:xfrm>
        </p:spPr>
        <p:txBody>
          <a:bodyPr anchor="t">
            <a:normAutofit/>
          </a:bodyPr>
          <a:lstStyle/>
          <a:p>
            <a:pPr lvl="0">
              <a:lnSpc>
                <a:spcPct val="90000"/>
              </a:lnSpc>
            </a:pPr>
            <a:r>
              <a:rPr lang="en-US" sz="1500" dirty="0">
                <a:solidFill>
                  <a:srgbClr val="FFFFFF"/>
                </a:solidFill>
              </a:rPr>
              <a:t>* Transfer data between Hadoop and relational databases.</a:t>
            </a:r>
          </a:p>
          <a:p>
            <a:pPr lvl="0">
              <a:lnSpc>
                <a:spcPct val="90000"/>
              </a:lnSpc>
            </a:pPr>
            <a:endParaRPr lang="en-US" sz="1500" dirty="0">
              <a:solidFill>
                <a:srgbClr val="FFFFFF"/>
              </a:solidFill>
            </a:endParaRPr>
          </a:p>
          <a:p>
            <a:pPr lvl="0">
              <a:lnSpc>
                <a:spcPct val="90000"/>
              </a:lnSpc>
            </a:pPr>
            <a:r>
              <a:rPr lang="en-US" sz="1500" dirty="0">
                <a:solidFill>
                  <a:srgbClr val="FFFFFF"/>
                </a:solidFill>
              </a:rPr>
              <a:t>* Can handle large size as well and can be parallelized to increase the pace of work.</a:t>
            </a:r>
          </a:p>
          <a:p>
            <a:pPr lvl="0">
              <a:lnSpc>
                <a:spcPct val="90000"/>
              </a:lnSpc>
            </a:pPr>
            <a:endParaRPr lang="en-US" sz="1500" dirty="0">
              <a:solidFill>
                <a:srgbClr val="FFFFFF"/>
              </a:solidFill>
            </a:endParaRPr>
          </a:p>
          <a:p>
            <a:pPr lvl="0">
              <a:lnSpc>
                <a:spcPct val="90000"/>
              </a:lnSpc>
            </a:pPr>
            <a:r>
              <a:rPr lang="en-US" sz="1500" dirty="0">
                <a:solidFill>
                  <a:srgbClr val="FFFFFF"/>
                </a:solidFill>
              </a:rPr>
              <a:t>* Works with several relational databases such as MS SQL Server, Teradata, Netezza, Oracle, MySQL, Postgres.</a:t>
            </a:r>
          </a:p>
        </p:txBody>
      </p:sp>
      <p:pic>
        <p:nvPicPr>
          <p:cNvPr id="5" name="Picture 4">
            <a:extLst>
              <a:ext uri="{FF2B5EF4-FFF2-40B4-BE49-F238E27FC236}">
                <a16:creationId xmlns:a16="http://schemas.microsoft.com/office/drawing/2014/main" xmlns="" id="{0DBDB492-138D-4EB3-AFF2-68C5BAD2641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08120" y="2577355"/>
            <a:ext cx="4477587" cy="1364033"/>
          </a:xfrm>
          <a:prstGeom prst="rect">
            <a:avLst/>
          </a:prstGeom>
        </p:spPr>
      </p:pic>
    </p:spTree>
    <p:extLst>
      <p:ext uri="{BB962C8B-B14F-4D97-AF65-F5344CB8AC3E}">
        <p14:creationId xmlns:p14="http://schemas.microsoft.com/office/powerpoint/2010/main" xmlns="" val="1298239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A65AC7D1-EAA9-48F5-B509-60A7F50BF7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 name="Rectangle 13">
            <a:extLst>
              <a:ext uri="{FF2B5EF4-FFF2-40B4-BE49-F238E27FC236}">
                <a16:creationId xmlns:a16="http://schemas.microsoft.com/office/drawing/2014/main" xmlns="" id="{D6320AF9-619A-4175-865B-5663E1AEF4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xmlns="" id="{063B6EC6-D752-4EE7-908B-F8F19E8C7FE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xmlns="" id="{EFECD4E8-AD3E-4228-82A2-9461958EA94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xmlns="" id="{7E018740-5C2B-4A41-AC1A-7E68D1EC19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a:extLst>
              <a:ext uri="{FF2B5EF4-FFF2-40B4-BE49-F238E27FC236}">
                <a16:creationId xmlns:a16="http://schemas.microsoft.com/office/drawing/2014/main" xmlns="" id="{166F75A4-C475-4941-8EE2-B80A06A2C1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xmlns="" id="{A032553A-72E8-4B0D-8405-FF9771C9AF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7">
            <a:extLst>
              <a:ext uri="{FF2B5EF4-FFF2-40B4-BE49-F238E27FC236}">
                <a16:creationId xmlns:a16="http://schemas.microsoft.com/office/drawing/2014/main" xmlns="" id="{765800AC-C3B9-498E-87BC-29FAE4C76B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xmlns="" id="{1F9D6ACB-2FF4-49F9-978A-E0D5327FC6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Freeform: Shape 29">
            <a:extLst>
              <a:ext uri="{FF2B5EF4-FFF2-40B4-BE49-F238E27FC236}">
                <a16:creationId xmlns:a16="http://schemas.microsoft.com/office/drawing/2014/main" xmlns="" id="{A5EC319D-0FEA-4B95-A3EA-01E35672C9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E4E07078-3A7D-4EDB-A06D-E377092F0031}"/>
              </a:ext>
            </a:extLst>
          </p:cNvPr>
          <p:cNvSpPr>
            <a:spLocks noGrp="1"/>
          </p:cNvSpPr>
          <p:nvPr>
            <p:ph type="title"/>
          </p:nvPr>
        </p:nvSpPr>
        <p:spPr>
          <a:xfrm>
            <a:off x="7181723" y="609600"/>
            <a:ext cx="4512989" cy="2227730"/>
          </a:xfrm>
        </p:spPr>
        <p:txBody>
          <a:bodyPr anchor="ctr">
            <a:normAutofit/>
          </a:bodyPr>
          <a:lstStyle/>
          <a:p>
            <a:r>
              <a:rPr lang="en-US" dirty="0">
                <a:solidFill>
                  <a:srgbClr val="FFFFFF"/>
                </a:solidFill>
              </a:rPr>
              <a:t>Apache Oozie</a:t>
            </a:r>
          </a:p>
        </p:txBody>
      </p:sp>
      <p:sp>
        <p:nvSpPr>
          <p:cNvPr id="3" name="Content Placeholder 2">
            <a:extLst>
              <a:ext uri="{FF2B5EF4-FFF2-40B4-BE49-F238E27FC236}">
                <a16:creationId xmlns:a16="http://schemas.microsoft.com/office/drawing/2014/main" xmlns="" id="{543298AC-94FB-4931-9774-F43964D5BA15}"/>
              </a:ext>
            </a:extLst>
          </p:cNvPr>
          <p:cNvSpPr>
            <a:spLocks noGrp="1"/>
          </p:cNvSpPr>
          <p:nvPr>
            <p:ph idx="1"/>
          </p:nvPr>
        </p:nvSpPr>
        <p:spPr>
          <a:xfrm>
            <a:off x="7181725" y="2837329"/>
            <a:ext cx="4512988" cy="3317938"/>
          </a:xfrm>
        </p:spPr>
        <p:txBody>
          <a:bodyPr anchor="t">
            <a:normAutofit/>
          </a:bodyPr>
          <a:lstStyle/>
          <a:p>
            <a:pPr lvl="0">
              <a:lnSpc>
                <a:spcPct val="90000"/>
              </a:lnSpc>
            </a:pPr>
            <a:r>
              <a:rPr lang="en-US" sz="1500" dirty="0">
                <a:solidFill>
                  <a:srgbClr val="FFFFFF"/>
                </a:solidFill>
              </a:rPr>
              <a:t>* It is a workflow scheduler system to manage Big Data jobs.</a:t>
            </a:r>
          </a:p>
        </p:txBody>
      </p:sp>
      <p:pic>
        <p:nvPicPr>
          <p:cNvPr id="5" name="Picture 4">
            <a:extLst>
              <a:ext uri="{FF2B5EF4-FFF2-40B4-BE49-F238E27FC236}">
                <a16:creationId xmlns:a16="http://schemas.microsoft.com/office/drawing/2014/main" xmlns="" id="{A833C5C2-675B-483D-83F9-2B73DD8A1AB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12405" y="2883629"/>
            <a:ext cx="4605418" cy="1082273"/>
          </a:xfrm>
          <a:prstGeom prst="rect">
            <a:avLst/>
          </a:prstGeom>
        </p:spPr>
      </p:pic>
    </p:spTree>
    <p:extLst>
      <p:ext uri="{BB962C8B-B14F-4D97-AF65-F5344CB8AC3E}">
        <p14:creationId xmlns:p14="http://schemas.microsoft.com/office/powerpoint/2010/main" xmlns="" val="2830678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xmlns="" id="{A65AC7D1-EAA9-48F5-B509-60A7F50BF7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5" name="Rectangle 34">
            <a:extLst>
              <a:ext uri="{FF2B5EF4-FFF2-40B4-BE49-F238E27FC236}">
                <a16:creationId xmlns:a16="http://schemas.microsoft.com/office/drawing/2014/main" xmlns="" id="{D6320AF9-619A-4175-865B-5663E1AEF4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xmlns="" id="{063B6EC6-D752-4EE7-908B-F8F19E8C7FE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xmlns="" id="{EFECD4E8-AD3E-4228-82A2-9461958EA94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41" name="Rectangle 23">
            <a:extLst>
              <a:ext uri="{FF2B5EF4-FFF2-40B4-BE49-F238E27FC236}">
                <a16:creationId xmlns:a16="http://schemas.microsoft.com/office/drawing/2014/main" xmlns="" id="{7E018740-5C2B-4A41-AC1A-7E68D1EC19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5">
            <a:extLst>
              <a:ext uri="{FF2B5EF4-FFF2-40B4-BE49-F238E27FC236}">
                <a16:creationId xmlns:a16="http://schemas.microsoft.com/office/drawing/2014/main" xmlns="" id="{166F75A4-C475-4941-8EE2-B80A06A2C1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xmlns="" id="{A032553A-72E8-4B0D-8405-FF9771C9AF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7">
            <a:extLst>
              <a:ext uri="{FF2B5EF4-FFF2-40B4-BE49-F238E27FC236}">
                <a16:creationId xmlns:a16="http://schemas.microsoft.com/office/drawing/2014/main" xmlns="" id="{765800AC-C3B9-498E-87BC-29FAE4C76B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xmlns="" id="{1F9D6ACB-2FF4-49F9-978A-E0D5327FC6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Freeform: Shape 50">
            <a:extLst>
              <a:ext uri="{FF2B5EF4-FFF2-40B4-BE49-F238E27FC236}">
                <a16:creationId xmlns:a16="http://schemas.microsoft.com/office/drawing/2014/main" xmlns="" id="{A5EC319D-0FEA-4B95-A3EA-01E35672C9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E4E07078-3A7D-4EDB-A06D-E377092F0031}"/>
              </a:ext>
            </a:extLst>
          </p:cNvPr>
          <p:cNvSpPr>
            <a:spLocks noGrp="1"/>
          </p:cNvSpPr>
          <p:nvPr>
            <p:ph type="title"/>
          </p:nvPr>
        </p:nvSpPr>
        <p:spPr>
          <a:xfrm>
            <a:off x="7181723" y="609600"/>
            <a:ext cx="4512989" cy="2227730"/>
          </a:xfrm>
        </p:spPr>
        <p:txBody>
          <a:bodyPr anchor="ctr">
            <a:normAutofit/>
          </a:bodyPr>
          <a:lstStyle/>
          <a:p>
            <a:r>
              <a:rPr lang="en-US">
                <a:solidFill>
                  <a:srgbClr val="FFFFFF"/>
                </a:solidFill>
              </a:rPr>
              <a:t>Apache Spark</a:t>
            </a:r>
          </a:p>
        </p:txBody>
      </p:sp>
      <p:sp>
        <p:nvSpPr>
          <p:cNvPr id="3" name="Content Placeholder 2">
            <a:extLst>
              <a:ext uri="{FF2B5EF4-FFF2-40B4-BE49-F238E27FC236}">
                <a16:creationId xmlns:a16="http://schemas.microsoft.com/office/drawing/2014/main" xmlns="" id="{543298AC-94FB-4931-9774-F43964D5BA15}"/>
              </a:ext>
            </a:extLst>
          </p:cNvPr>
          <p:cNvSpPr>
            <a:spLocks noGrp="1"/>
          </p:cNvSpPr>
          <p:nvPr>
            <p:ph idx="1"/>
          </p:nvPr>
        </p:nvSpPr>
        <p:spPr>
          <a:xfrm>
            <a:off x="7181725" y="2837329"/>
            <a:ext cx="4512988" cy="3317938"/>
          </a:xfrm>
        </p:spPr>
        <p:txBody>
          <a:bodyPr anchor="t">
            <a:normAutofit/>
          </a:bodyPr>
          <a:lstStyle/>
          <a:p>
            <a:pPr lvl="0">
              <a:lnSpc>
                <a:spcPct val="90000"/>
              </a:lnSpc>
            </a:pPr>
            <a:r>
              <a:rPr lang="en-US" sz="1100">
                <a:solidFill>
                  <a:srgbClr val="FFFFFF"/>
                </a:solidFill>
              </a:rPr>
              <a:t>* Apache Spark is a framework for real time data analytics in a distributed computing environment.</a:t>
            </a:r>
          </a:p>
          <a:p>
            <a:pPr lvl="0">
              <a:lnSpc>
                <a:spcPct val="90000"/>
              </a:lnSpc>
            </a:pPr>
            <a:endParaRPr lang="en-US" sz="1100">
              <a:solidFill>
                <a:srgbClr val="FFFFFF"/>
              </a:solidFill>
            </a:endParaRPr>
          </a:p>
          <a:p>
            <a:pPr lvl="0">
              <a:lnSpc>
                <a:spcPct val="90000"/>
              </a:lnSpc>
            </a:pPr>
            <a:r>
              <a:rPr lang="en-US" sz="1100">
                <a:solidFill>
                  <a:srgbClr val="FFFFFF"/>
                </a:solidFill>
              </a:rPr>
              <a:t>* Spark is written in Scala and was originally developed at the University of California, Berkeley.</a:t>
            </a:r>
          </a:p>
          <a:p>
            <a:pPr lvl="0">
              <a:lnSpc>
                <a:spcPct val="90000"/>
              </a:lnSpc>
            </a:pPr>
            <a:endParaRPr lang="en-US" sz="1100">
              <a:solidFill>
                <a:srgbClr val="FFFFFF"/>
              </a:solidFill>
            </a:endParaRPr>
          </a:p>
          <a:p>
            <a:pPr lvl="0">
              <a:lnSpc>
                <a:spcPct val="90000"/>
              </a:lnSpc>
            </a:pPr>
            <a:r>
              <a:rPr lang="en-US" sz="1100">
                <a:solidFill>
                  <a:srgbClr val="FFFFFF"/>
                </a:solidFill>
              </a:rPr>
              <a:t>* It executes in-memory computations to increase speed of data processing over Map-Reduce.</a:t>
            </a:r>
          </a:p>
          <a:p>
            <a:pPr lvl="0">
              <a:lnSpc>
                <a:spcPct val="90000"/>
              </a:lnSpc>
            </a:pPr>
            <a:endParaRPr lang="en-US" sz="1100">
              <a:solidFill>
                <a:srgbClr val="FFFFFF"/>
              </a:solidFill>
            </a:endParaRPr>
          </a:p>
          <a:p>
            <a:pPr>
              <a:lnSpc>
                <a:spcPct val="90000"/>
              </a:lnSpc>
            </a:pPr>
            <a:r>
              <a:rPr lang="en-US" sz="1100">
                <a:solidFill>
                  <a:srgbClr val="FFFFFF"/>
                </a:solidFill>
              </a:rPr>
              <a:t>* Supported APIs – Scala, Python, R, Java.</a:t>
            </a:r>
          </a:p>
          <a:p>
            <a:pPr>
              <a:lnSpc>
                <a:spcPct val="90000"/>
              </a:lnSpc>
            </a:pPr>
            <a:endParaRPr lang="en-US" sz="1100">
              <a:solidFill>
                <a:srgbClr val="FFFFFF"/>
              </a:solidFill>
            </a:endParaRPr>
          </a:p>
          <a:p>
            <a:pPr>
              <a:lnSpc>
                <a:spcPct val="90000"/>
              </a:lnSpc>
            </a:pPr>
            <a:r>
              <a:rPr lang="en-US" sz="1100">
                <a:solidFill>
                  <a:srgbClr val="FFFFFF"/>
                </a:solidFill>
              </a:rPr>
              <a:t>* Libraries – SQL, Streaming, Machine Learning and Graph.</a:t>
            </a:r>
          </a:p>
        </p:txBody>
      </p:sp>
      <p:pic>
        <p:nvPicPr>
          <p:cNvPr id="5" name="Picture 4">
            <a:extLst>
              <a:ext uri="{FF2B5EF4-FFF2-40B4-BE49-F238E27FC236}">
                <a16:creationId xmlns:a16="http://schemas.microsoft.com/office/drawing/2014/main" xmlns="" id="{5BF40AD3-3F54-4CDC-96C7-EF55AB4C7F3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57251" y="2447712"/>
            <a:ext cx="3856774" cy="2051475"/>
          </a:xfrm>
          <a:prstGeom prst="rect">
            <a:avLst/>
          </a:prstGeom>
        </p:spPr>
      </p:pic>
    </p:spTree>
    <p:extLst>
      <p:ext uri="{BB962C8B-B14F-4D97-AF65-F5344CB8AC3E}">
        <p14:creationId xmlns:p14="http://schemas.microsoft.com/office/powerpoint/2010/main" xmlns="" val="1911500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DEAE3C-763A-4B4F-99DF-C99B6D2C2B47}"/>
              </a:ext>
            </a:extLst>
          </p:cNvPr>
          <p:cNvSpPr>
            <a:spLocks noGrp="1"/>
          </p:cNvSpPr>
          <p:nvPr>
            <p:ph type="title"/>
          </p:nvPr>
        </p:nvSpPr>
        <p:spPr>
          <a:xfrm>
            <a:off x="4377313" y="687388"/>
            <a:ext cx="6290687" cy="5483225"/>
          </a:xfrm>
          <a:effectLst/>
        </p:spPr>
        <p:txBody>
          <a:bodyPr vert="horz" wrap="square" lIns="91440" tIns="45720" rIns="91440" bIns="45720" rtlCol="0" anchor="ctr">
            <a:normAutofit/>
          </a:bodyPr>
          <a:lstStyle/>
          <a:p>
            <a:r>
              <a:rPr lang="en-US" sz="7200" spc="-300" dirty="0">
                <a:solidFill>
                  <a:schemeClr val="tx1">
                    <a:lumMod val="95000"/>
                  </a:schemeClr>
                </a:solidFill>
                <a:effectLst>
                  <a:outerShdw blurRad="469900" dist="342900" dir="5400000" sy="-20000" rotWithShape="0">
                    <a:prstClr val="black">
                      <a:alpha val="66000"/>
                    </a:prstClr>
                  </a:outerShdw>
                </a:effectLst>
              </a:rPr>
              <a:t>Play Time </a:t>
            </a:r>
            <a:r>
              <a:rPr lang="en-US" sz="7200" spc="-300" dirty="0" smtClean="0">
                <a:solidFill>
                  <a:schemeClr val="tx1">
                    <a:lumMod val="95000"/>
                  </a:schemeClr>
                </a:solidFill>
                <a:effectLst>
                  <a:outerShdw blurRad="469900" dist="342900" dir="5400000" sy="-20000" rotWithShape="0">
                    <a:prstClr val="black">
                      <a:alpha val="66000"/>
                    </a:prstClr>
                  </a:outerShdw>
                </a:effectLst>
              </a:rPr>
              <a:t>!!</a:t>
            </a:r>
            <a:br>
              <a:rPr lang="en-US" sz="7200" spc="-300" dirty="0" smtClean="0">
                <a:solidFill>
                  <a:schemeClr val="tx1">
                    <a:lumMod val="95000"/>
                  </a:schemeClr>
                </a:solidFill>
                <a:effectLst>
                  <a:outerShdw blurRad="469900" dist="342900" dir="5400000" sy="-20000" rotWithShape="0">
                    <a:prstClr val="black">
                      <a:alpha val="66000"/>
                    </a:prstClr>
                  </a:outerShdw>
                </a:effectLst>
              </a:rPr>
            </a:br>
            <a:r>
              <a:rPr lang="en-US" sz="7200" spc="-300" dirty="0" smtClean="0">
                <a:solidFill>
                  <a:schemeClr val="tx1">
                    <a:lumMod val="95000"/>
                  </a:schemeClr>
                </a:solidFill>
                <a:effectLst>
                  <a:outerShdw blurRad="469900" dist="342900" dir="5400000" sy="-20000" rotWithShape="0">
                    <a:prstClr val="black">
                      <a:alpha val="66000"/>
                    </a:prstClr>
                  </a:outerShdw>
                </a:effectLst>
              </a:rPr>
              <a:t/>
            </a:r>
            <a:br>
              <a:rPr lang="en-US" sz="7200" spc="-300" dirty="0" smtClean="0">
                <a:solidFill>
                  <a:schemeClr val="tx1">
                    <a:lumMod val="95000"/>
                  </a:schemeClr>
                </a:solidFill>
                <a:effectLst>
                  <a:outerShdw blurRad="469900" dist="342900" dir="5400000" sy="-20000" rotWithShape="0">
                    <a:prstClr val="black">
                      <a:alpha val="66000"/>
                    </a:prstClr>
                  </a:outerShdw>
                </a:effectLst>
              </a:rPr>
            </a:br>
            <a:r>
              <a:rPr lang="en-US" sz="7200" spc="-300" dirty="0" smtClean="0">
                <a:solidFill>
                  <a:schemeClr val="tx1">
                    <a:lumMod val="95000"/>
                  </a:schemeClr>
                </a:solidFill>
                <a:effectLst>
                  <a:outerShdw blurRad="469900" dist="342900" dir="5400000" sy="-20000" rotWithShape="0">
                    <a:prstClr val="black">
                      <a:alpha val="66000"/>
                    </a:prstClr>
                  </a:outerShdw>
                </a:effectLst>
              </a:rPr>
              <a:t>Big Data Studio</a:t>
            </a:r>
            <a:endParaRPr lang="en-US" sz="7200" spc="-300" dirty="0">
              <a:solidFill>
                <a:schemeClr val="tx1">
                  <a:lumMod val="95000"/>
                </a:schemeClr>
              </a:solidFill>
              <a:effectLst>
                <a:outerShdw blurRad="469900" dist="342900" dir="5400000" sy="-20000" rotWithShape="0">
                  <a:prstClr val="black">
                    <a:alpha val="66000"/>
                  </a:prstClr>
                </a:outerShdw>
              </a:effectLst>
            </a:endParaRPr>
          </a:p>
        </p:txBody>
      </p:sp>
    </p:spTree>
    <p:extLst>
      <p:ext uri="{BB962C8B-B14F-4D97-AF65-F5344CB8AC3E}">
        <p14:creationId xmlns:p14="http://schemas.microsoft.com/office/powerpoint/2010/main" xmlns="" val="2268937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00610C32-9C16-4CFF-99E4-B8983364A3D2}"/>
              </a:ext>
            </a:extLst>
          </p:cNvPr>
          <p:cNvSpPr>
            <a:spLocks noGrp="1"/>
          </p:cNvSpPr>
          <p:nvPr>
            <p:ph type="title"/>
          </p:nvPr>
        </p:nvSpPr>
        <p:spPr>
          <a:xfrm>
            <a:off x="863029" y="1012004"/>
            <a:ext cx="3416158" cy="4795408"/>
          </a:xfrm>
        </p:spPr>
        <p:txBody>
          <a:bodyPr>
            <a:normAutofit/>
          </a:bodyPr>
          <a:lstStyle/>
          <a:p>
            <a:r>
              <a:rPr lang="en-IN">
                <a:solidFill>
                  <a:srgbClr val="FFFFFF"/>
                </a:solidFill>
                <a:latin typeface="Quattrocento Sans"/>
                <a:ea typeface="Quattrocento Sans"/>
                <a:cs typeface="Quattrocento Sans"/>
                <a:sym typeface="Quattrocento Sans"/>
              </a:rPr>
              <a:t>What is Machine Learning ?</a:t>
            </a:r>
            <a:br>
              <a:rPr lang="en-IN">
                <a:solidFill>
                  <a:srgbClr val="FFFFFF"/>
                </a:solidFill>
                <a:latin typeface="Quattrocento Sans"/>
                <a:ea typeface="Quattrocento Sans"/>
                <a:cs typeface="Quattrocento Sans"/>
                <a:sym typeface="Quattrocento Sans"/>
              </a:rPr>
            </a:br>
            <a:endParaRPr lang="en-IN">
              <a:solidFill>
                <a:srgbClr val="FFFFFF"/>
              </a:solidFill>
            </a:endParaRPr>
          </a:p>
        </p:txBody>
      </p:sp>
      <p:graphicFrame>
        <p:nvGraphicFramePr>
          <p:cNvPr id="5" name="Content Placeholder 2">
            <a:extLst>
              <a:ext uri="{FF2B5EF4-FFF2-40B4-BE49-F238E27FC236}">
                <a16:creationId xmlns:a16="http://schemas.microsoft.com/office/drawing/2014/main" xmlns="" id="{EFA9B664-1E18-4A84-8630-A1CE6AFC6AA2}"/>
              </a:ext>
            </a:extLst>
          </p:cNvPr>
          <p:cNvGraphicFramePr>
            <a:graphicFrameLocks noGrp="1"/>
          </p:cNvGraphicFramePr>
          <p:nvPr>
            <p:ph idx="1"/>
            <p:extLst>
              <p:ext uri="{D42A27DB-BD31-4B8C-83A1-F6EECF244321}">
                <p14:modId xmlns:p14="http://schemas.microsoft.com/office/powerpoint/2010/main" xmlns="" val="252121093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9434489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48" name="Shape 48"/>
          <p:cNvSpPr txBox="1"/>
          <p:nvPr/>
        </p:nvSpPr>
        <p:spPr>
          <a:xfrm>
            <a:off x="1026696" y="934717"/>
            <a:ext cx="10030510" cy="92333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IN" sz="5400">
                <a:solidFill>
                  <a:schemeClr val="dk1"/>
                </a:solidFill>
                <a:latin typeface="Quattrocento Sans"/>
                <a:ea typeface="Quattrocento Sans"/>
                <a:cs typeface="Quattrocento Sans"/>
                <a:sym typeface="Quattrocento Sans"/>
              </a:rPr>
              <a:t>What Machine Learning does ?</a:t>
            </a:r>
          </a:p>
        </p:txBody>
      </p:sp>
      <p:sp>
        <p:nvSpPr>
          <p:cNvPr id="49" name="Shape 49"/>
          <p:cNvSpPr txBox="1"/>
          <p:nvPr/>
        </p:nvSpPr>
        <p:spPr>
          <a:xfrm>
            <a:off x="1026696" y="2556017"/>
            <a:ext cx="10030511" cy="1754326"/>
          </a:xfrm>
          <a:prstGeom prst="rect">
            <a:avLst/>
          </a:prstGeom>
          <a:noFill/>
          <a:ln>
            <a:noFill/>
          </a:ln>
        </p:spPr>
        <p:txBody>
          <a:bodyPr wrap="square" lIns="91425" tIns="45700" rIns="91425" bIns="45700" anchor="t" anchorCtr="0">
            <a:noAutofit/>
          </a:bodyPr>
          <a:lstStyle/>
          <a:p>
            <a:pPr marL="342900" marR="0" lvl="0" indent="-342900" algn="l" rtl="0">
              <a:spcBef>
                <a:spcPts val="0"/>
              </a:spcBef>
              <a:buClr>
                <a:schemeClr val="accent2"/>
              </a:buClr>
              <a:buSzPct val="100000"/>
              <a:buFont typeface="Noto Sans Symbols"/>
              <a:buChar char="➢"/>
            </a:pPr>
            <a:r>
              <a:rPr lang="en-IN" sz="5400">
                <a:solidFill>
                  <a:schemeClr val="accent2"/>
                </a:solidFill>
                <a:latin typeface="Calibri"/>
                <a:ea typeface="Calibri"/>
                <a:cs typeface="Calibri"/>
                <a:sym typeface="Calibri"/>
              </a:rPr>
              <a:t>Predicting future</a:t>
            </a:r>
          </a:p>
          <a:p>
            <a:pPr marL="342900" marR="0" lvl="0" indent="-342900" algn="l" rtl="0">
              <a:spcBef>
                <a:spcPts val="0"/>
              </a:spcBef>
              <a:buClr>
                <a:schemeClr val="accent2"/>
              </a:buClr>
              <a:buSzPct val="100000"/>
              <a:buFont typeface="Noto Sans Symbols"/>
              <a:buChar char="➢"/>
            </a:pPr>
            <a:r>
              <a:rPr lang="en-IN" sz="5400">
                <a:solidFill>
                  <a:schemeClr val="accent2"/>
                </a:solidFill>
                <a:latin typeface="Calibri"/>
                <a:ea typeface="Calibri"/>
                <a:cs typeface="Calibri"/>
                <a:sym typeface="Calibri"/>
              </a:rPr>
              <a:t>Organizing or Grouping</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146" name="Shape 146"/>
          <p:cNvSpPr txBox="1"/>
          <p:nvPr/>
        </p:nvSpPr>
        <p:spPr>
          <a:xfrm>
            <a:off x="1371600" y="793329"/>
            <a:ext cx="9804400" cy="92333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5400">
                <a:solidFill>
                  <a:schemeClr val="dk1"/>
                </a:solidFill>
                <a:latin typeface="Quattrocento Sans"/>
                <a:ea typeface="Quattrocento Sans"/>
                <a:cs typeface="Quattrocento Sans"/>
                <a:sym typeface="Quattrocento Sans"/>
              </a:rPr>
              <a:t>Features</a:t>
            </a:r>
            <a:r>
              <a:rPr lang="en-IN" sz="5400">
                <a:solidFill>
                  <a:schemeClr val="accent2"/>
                </a:solidFill>
                <a:latin typeface="Calibri"/>
                <a:ea typeface="Calibri"/>
                <a:cs typeface="Calibri"/>
                <a:sym typeface="Calibri"/>
              </a:rPr>
              <a:t> </a:t>
            </a:r>
            <a:r>
              <a:rPr lang="en-IN" sz="5400">
                <a:solidFill>
                  <a:schemeClr val="dk1"/>
                </a:solidFill>
                <a:latin typeface="Quattrocento Sans"/>
                <a:ea typeface="Quattrocento Sans"/>
                <a:cs typeface="Quattrocento Sans"/>
                <a:sym typeface="Quattrocento Sans"/>
              </a:rPr>
              <a:t>vs Labels</a:t>
            </a:r>
          </a:p>
        </p:txBody>
      </p:sp>
      <p:sp>
        <p:nvSpPr>
          <p:cNvPr id="147" name="Shape 147"/>
          <p:cNvSpPr/>
          <p:nvPr/>
        </p:nvSpPr>
        <p:spPr>
          <a:xfrm>
            <a:off x="2556934" y="2612019"/>
            <a:ext cx="2150533" cy="1625600"/>
          </a:xfrm>
          <a:prstGeom prst="ellipse">
            <a:avLst/>
          </a:prstGeom>
          <a:solidFill>
            <a:srgbClr val="00B050"/>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IN" sz="1800">
                <a:solidFill>
                  <a:schemeClr val="lt1"/>
                </a:solidFill>
                <a:latin typeface="Calibri"/>
                <a:ea typeface="Calibri"/>
                <a:cs typeface="Calibri"/>
                <a:sym typeface="Calibri"/>
              </a:rPr>
              <a:t>Features</a:t>
            </a:r>
          </a:p>
          <a:p>
            <a:pPr marL="0" marR="0" lvl="0" indent="0" algn="ctr" rtl="0">
              <a:spcBef>
                <a:spcPts val="0"/>
              </a:spcBef>
              <a:buSzPct val="25000"/>
              <a:buNone/>
            </a:pPr>
            <a:r>
              <a:rPr lang="en-IN" sz="1800">
                <a:solidFill>
                  <a:schemeClr val="lt1"/>
                </a:solidFill>
                <a:latin typeface="Calibri"/>
                <a:ea typeface="Calibri"/>
                <a:cs typeface="Calibri"/>
                <a:sym typeface="Calibri"/>
              </a:rPr>
              <a:t>Input</a:t>
            </a:r>
          </a:p>
        </p:txBody>
      </p:sp>
      <p:sp>
        <p:nvSpPr>
          <p:cNvPr id="148" name="Shape 148"/>
          <p:cNvSpPr/>
          <p:nvPr/>
        </p:nvSpPr>
        <p:spPr>
          <a:xfrm>
            <a:off x="7141950" y="2612019"/>
            <a:ext cx="2150533" cy="1625600"/>
          </a:xfrm>
          <a:prstGeom prst="ellipse">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IN" sz="1800">
                <a:solidFill>
                  <a:schemeClr val="lt1"/>
                </a:solidFill>
                <a:latin typeface="Calibri"/>
                <a:ea typeface="Calibri"/>
                <a:cs typeface="Calibri"/>
                <a:sym typeface="Calibri"/>
              </a:rPr>
              <a:t>Labels</a:t>
            </a:r>
          </a:p>
          <a:p>
            <a:pPr marL="0" marR="0" lvl="0" indent="0" algn="ctr" rtl="0">
              <a:spcBef>
                <a:spcPts val="0"/>
              </a:spcBef>
              <a:buSzPct val="25000"/>
              <a:buNone/>
            </a:pPr>
            <a:r>
              <a:rPr lang="en-IN" sz="1800">
                <a:solidFill>
                  <a:schemeClr val="lt1"/>
                </a:solidFill>
                <a:latin typeface="Calibri"/>
                <a:ea typeface="Calibri"/>
                <a:cs typeface="Calibri"/>
                <a:sym typeface="Calibri"/>
              </a:rPr>
              <a:t>Output</a:t>
            </a:r>
          </a:p>
        </p:txBody>
      </p:sp>
      <p:sp>
        <p:nvSpPr>
          <p:cNvPr id="149" name="Shape 149"/>
          <p:cNvSpPr/>
          <p:nvPr/>
        </p:nvSpPr>
        <p:spPr>
          <a:xfrm>
            <a:off x="4707467" y="3060752"/>
            <a:ext cx="2434483" cy="728134"/>
          </a:xfrm>
          <a:prstGeom prst="rightArrow">
            <a:avLst>
              <a:gd name="adj1" fmla="val 50000"/>
              <a:gd name="adj2" fmla="val 50000"/>
            </a:avLst>
          </a:prstGeom>
          <a:solidFill>
            <a:srgbClr val="002060"/>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50" name="Shape 150"/>
          <p:cNvSpPr txBox="1"/>
          <p:nvPr/>
        </p:nvSpPr>
        <p:spPr>
          <a:xfrm>
            <a:off x="2175932" y="4363186"/>
            <a:ext cx="3293533" cy="646331"/>
          </a:xfrm>
          <a:prstGeom prst="rect">
            <a:avLst/>
          </a:prstGeom>
          <a:noFill/>
          <a:ln>
            <a:noFill/>
          </a:ln>
        </p:spPr>
        <p:txBody>
          <a:bodyPr wrap="square" lIns="91425" tIns="45700" rIns="91425" bIns="45700" anchor="t" anchorCtr="0">
            <a:noAutofit/>
          </a:bodyPr>
          <a:lstStyle/>
          <a:p>
            <a:pPr lvl="0" algn="ctr">
              <a:buSzPct val="25000"/>
            </a:pPr>
            <a:r>
              <a:rPr lang="en-IN" dirty="0" err="1" smtClean="0">
                <a:solidFill>
                  <a:schemeClr val="dk1"/>
                </a:solidFill>
                <a:ea typeface="Calibri"/>
                <a:cs typeface="Calibri"/>
                <a:sym typeface="Calibri"/>
              </a:rPr>
              <a:t>OverAll</a:t>
            </a:r>
            <a:r>
              <a:rPr lang="en-IN" dirty="0" smtClean="0">
                <a:solidFill>
                  <a:schemeClr val="dk1"/>
                </a:solidFill>
                <a:ea typeface="Calibri"/>
                <a:cs typeface="Calibri"/>
                <a:sym typeface="Calibri"/>
              </a:rPr>
              <a:t>, Vote, </a:t>
            </a:r>
            <a:r>
              <a:rPr lang="en-IN" dirty="0" err="1" smtClean="0">
                <a:solidFill>
                  <a:schemeClr val="dk1"/>
                </a:solidFill>
                <a:ea typeface="Calibri"/>
                <a:cs typeface="Calibri"/>
                <a:sym typeface="Calibri"/>
              </a:rPr>
              <a:t>Review_Time</a:t>
            </a:r>
            <a:r>
              <a:rPr lang="en-IN" dirty="0" smtClean="0">
                <a:solidFill>
                  <a:schemeClr val="dk1"/>
                </a:solidFill>
                <a:ea typeface="Calibri"/>
                <a:cs typeface="Calibri"/>
                <a:sym typeface="Calibri"/>
              </a:rPr>
              <a:t>, Product, </a:t>
            </a:r>
            <a:r>
              <a:rPr lang="en-IN" dirty="0" err="1" smtClean="0">
                <a:solidFill>
                  <a:schemeClr val="dk1"/>
                </a:solidFill>
                <a:ea typeface="Calibri"/>
                <a:cs typeface="Calibri"/>
                <a:sym typeface="Calibri"/>
              </a:rPr>
              <a:t>Review_Text</a:t>
            </a:r>
            <a:r>
              <a:rPr lang="en-IN" dirty="0" smtClean="0">
                <a:solidFill>
                  <a:schemeClr val="dk1"/>
                </a:solidFill>
                <a:ea typeface="Calibri"/>
                <a:cs typeface="Calibri"/>
                <a:sym typeface="Calibri"/>
              </a:rPr>
              <a:t>, Summary</a:t>
            </a:r>
            <a:endParaRPr lang="en-IN" sz="1800" dirty="0">
              <a:solidFill>
                <a:schemeClr val="dk1"/>
              </a:solidFill>
              <a:latin typeface="Calibri"/>
              <a:ea typeface="Calibri"/>
              <a:cs typeface="Calibri"/>
              <a:sym typeface="Calibri"/>
            </a:endParaRPr>
          </a:p>
        </p:txBody>
      </p:sp>
      <p:sp>
        <p:nvSpPr>
          <p:cNvPr id="151" name="Shape 151"/>
          <p:cNvSpPr txBox="1"/>
          <p:nvPr/>
        </p:nvSpPr>
        <p:spPr>
          <a:xfrm>
            <a:off x="6896732" y="4314477"/>
            <a:ext cx="3293533"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1800" dirty="0" smtClean="0">
                <a:solidFill>
                  <a:schemeClr val="dk1"/>
                </a:solidFill>
                <a:latin typeface="Calibri"/>
                <a:ea typeface="Calibri"/>
                <a:cs typeface="Calibri"/>
                <a:sym typeface="Calibri"/>
              </a:rPr>
              <a:t>Good/Bad</a:t>
            </a:r>
            <a:endParaRPr lang="en-IN" sz="1800" dirty="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178" name="Shape 178"/>
          <p:cNvSpPr txBox="1"/>
          <p:nvPr/>
        </p:nvSpPr>
        <p:spPr>
          <a:xfrm>
            <a:off x="0" y="743748"/>
            <a:ext cx="1710267" cy="92333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5400">
              <a:solidFill>
                <a:schemeClr val="dk1"/>
              </a:solidFill>
              <a:latin typeface="Quattrocento Sans"/>
              <a:ea typeface="Quattrocento Sans"/>
              <a:cs typeface="Quattrocento Sans"/>
              <a:sym typeface="Quattrocento Sans"/>
            </a:endParaRPr>
          </a:p>
        </p:txBody>
      </p:sp>
      <p:sp>
        <p:nvSpPr>
          <p:cNvPr id="179" name="Shape 179"/>
          <p:cNvSpPr txBox="1"/>
          <p:nvPr/>
        </p:nvSpPr>
        <p:spPr>
          <a:xfrm>
            <a:off x="1337734" y="743748"/>
            <a:ext cx="9804400" cy="92333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5400">
                <a:solidFill>
                  <a:schemeClr val="dk1"/>
                </a:solidFill>
                <a:latin typeface="Quattrocento Sans"/>
                <a:ea typeface="Quattrocento Sans"/>
                <a:cs typeface="Quattrocento Sans"/>
                <a:sym typeface="Quattrocento Sans"/>
              </a:rPr>
              <a:t>Types of algorithms</a:t>
            </a:r>
          </a:p>
        </p:txBody>
      </p:sp>
      <p:pic>
        <p:nvPicPr>
          <p:cNvPr id="180" name="Shape 180"/>
          <p:cNvPicPr preferRelativeResize="0"/>
          <p:nvPr/>
        </p:nvPicPr>
        <p:blipFill rotWithShape="1">
          <a:blip r:embed="rId3">
            <a:alphaModFix/>
          </a:blip>
          <a:srcRect/>
          <a:stretch/>
        </p:blipFill>
        <p:spPr>
          <a:xfrm>
            <a:off x="2552700" y="1667078"/>
            <a:ext cx="7073844" cy="432732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159" name="Shape 159"/>
          <p:cNvSpPr txBox="1"/>
          <p:nvPr/>
        </p:nvSpPr>
        <p:spPr>
          <a:xfrm>
            <a:off x="1371600" y="793329"/>
            <a:ext cx="9804400" cy="92333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5400">
                <a:solidFill>
                  <a:schemeClr val="dk1"/>
                </a:solidFill>
                <a:latin typeface="Quattrocento Sans"/>
                <a:ea typeface="Quattrocento Sans"/>
                <a:cs typeface="Quattrocento Sans"/>
                <a:sym typeface="Quattrocento Sans"/>
              </a:rPr>
              <a:t>Five Questions</a:t>
            </a:r>
          </a:p>
        </p:txBody>
      </p:sp>
      <p:grpSp>
        <p:nvGrpSpPr>
          <p:cNvPr id="2" name="Shape 160"/>
          <p:cNvGrpSpPr/>
          <p:nvPr/>
        </p:nvGrpSpPr>
        <p:grpSpPr>
          <a:xfrm>
            <a:off x="2773925" y="2335884"/>
            <a:ext cx="7657006" cy="3110659"/>
            <a:chOff x="0" y="269018"/>
            <a:chExt cx="7657006" cy="3110659"/>
          </a:xfrm>
        </p:grpSpPr>
        <p:sp>
          <p:nvSpPr>
            <p:cNvPr id="161" name="Shape 161"/>
            <p:cNvSpPr/>
            <p:nvPr/>
          </p:nvSpPr>
          <p:spPr>
            <a:xfrm>
              <a:off x="0" y="269018"/>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2" name="Shape 162"/>
            <p:cNvSpPr txBox="1"/>
            <p:nvPr/>
          </p:nvSpPr>
          <p:spPr>
            <a:xfrm>
              <a:off x="0" y="269018"/>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1. Is this A or B ?</a:t>
              </a:r>
            </a:p>
          </p:txBody>
        </p:sp>
        <p:sp>
          <p:nvSpPr>
            <p:cNvPr id="163" name="Shape 163"/>
            <p:cNvSpPr/>
            <p:nvPr/>
          </p:nvSpPr>
          <p:spPr>
            <a:xfrm>
              <a:off x="2632096" y="269018"/>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4" name="Shape 164"/>
            <p:cNvSpPr txBox="1"/>
            <p:nvPr/>
          </p:nvSpPr>
          <p:spPr>
            <a:xfrm>
              <a:off x="2632096" y="269018"/>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2. Is this Weird ?</a:t>
              </a:r>
            </a:p>
          </p:txBody>
        </p:sp>
        <p:sp>
          <p:nvSpPr>
            <p:cNvPr id="165" name="Shape 165"/>
            <p:cNvSpPr/>
            <p:nvPr/>
          </p:nvSpPr>
          <p:spPr>
            <a:xfrm>
              <a:off x="5264192" y="269018"/>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6" name="Shape 166"/>
            <p:cNvSpPr txBox="1"/>
            <p:nvPr/>
          </p:nvSpPr>
          <p:spPr>
            <a:xfrm>
              <a:off x="5264192" y="269018"/>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3. How much or many ?</a:t>
              </a:r>
            </a:p>
          </p:txBody>
        </p:sp>
        <p:sp>
          <p:nvSpPr>
            <p:cNvPr id="167" name="Shape 167"/>
            <p:cNvSpPr/>
            <p:nvPr/>
          </p:nvSpPr>
          <p:spPr>
            <a:xfrm>
              <a:off x="1316048" y="1943989"/>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8" name="Shape 168"/>
            <p:cNvSpPr txBox="1"/>
            <p:nvPr/>
          </p:nvSpPr>
          <p:spPr>
            <a:xfrm>
              <a:off x="1316048" y="1943989"/>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4. How this is organized ?</a:t>
              </a:r>
            </a:p>
          </p:txBody>
        </p:sp>
        <p:sp>
          <p:nvSpPr>
            <p:cNvPr id="169" name="Shape 169"/>
            <p:cNvSpPr/>
            <p:nvPr/>
          </p:nvSpPr>
          <p:spPr>
            <a:xfrm>
              <a:off x="3948144" y="1943989"/>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0" name="Shape 170"/>
            <p:cNvSpPr txBox="1"/>
            <p:nvPr/>
          </p:nvSpPr>
          <p:spPr>
            <a:xfrm>
              <a:off x="3948144" y="1943989"/>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5. What should I do next ?</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sp>
        <p:nvSpPr>
          <p:cNvPr id="3" name="Content Placeholder 2">
            <a:extLst>
              <a:ext uri="{FF2B5EF4-FFF2-40B4-BE49-F238E27FC236}">
                <a16:creationId xmlns=""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457200" indent="-457200">
              <a:buAutoNum type="arabicPeriod"/>
            </a:pPr>
            <a:r>
              <a:rPr lang="en-US" sz="2400" dirty="0" smtClean="0"/>
              <a:t>Is it a Cat or Dog?</a:t>
            </a:r>
          </a:p>
          <a:p>
            <a:pPr marL="457200" indent="-457200">
              <a:buAutoNum type="arabicPeriod"/>
            </a:pPr>
            <a:r>
              <a:rPr lang="en-US" sz="2400" dirty="0" smtClean="0"/>
              <a:t>COVID-19 confirmed cases in </a:t>
            </a:r>
            <a:r>
              <a:rPr lang="en-US" sz="2400" dirty="0" err="1" smtClean="0"/>
              <a:t>Antartica</a:t>
            </a:r>
            <a:r>
              <a:rPr lang="en-US" sz="2400" dirty="0" smtClean="0"/>
              <a:t> is crossing 1000.</a:t>
            </a:r>
          </a:p>
          <a:p>
            <a:pPr marL="457200" indent="-457200">
              <a:buAutoNum type="arabicPeriod"/>
            </a:pPr>
            <a:r>
              <a:rPr lang="en-US" sz="2400" dirty="0" smtClean="0"/>
              <a:t>Organize the Email as Social, Promotion, Primary</a:t>
            </a:r>
          </a:p>
          <a:p>
            <a:pPr marL="457200" indent="-457200">
              <a:buAutoNum type="arabicPeriod"/>
            </a:pPr>
            <a:r>
              <a:rPr lang="en-US" sz="2400" dirty="0" smtClean="0"/>
              <a:t>Is the incoming email a spam?</a:t>
            </a:r>
          </a:p>
          <a:p>
            <a:pPr marL="457200" indent="-457200">
              <a:buAutoNum type="arabicPeriod"/>
            </a:pPr>
            <a:r>
              <a:rPr lang="en-US" sz="2400" dirty="0" smtClean="0"/>
              <a:t>Should turn left or right?  </a:t>
            </a:r>
            <a:endParaRPr lang="en-US" sz="2400" dirty="0" smtClean="0"/>
          </a:p>
          <a:p>
            <a:pPr marL="457200" indent="-457200">
              <a:buAutoNum type="arabicPeriod"/>
            </a:pPr>
            <a:endParaRPr lang="en-US" sz="2400" dirty="0"/>
          </a:p>
          <a:p>
            <a:pPr marL="0" indent="0">
              <a:buNone/>
            </a:pPr>
            <a:endParaRPr lang="en-IN" sz="2400" dirty="0"/>
          </a:p>
        </p:txBody>
      </p:sp>
    </p:spTree>
    <p:extLst>
      <p:ext uri="{BB962C8B-B14F-4D97-AF65-F5344CB8AC3E}">
        <p14:creationId xmlns="" xmlns:p14="http://schemas.microsoft.com/office/powerpoint/2010/main" val="1379873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C64AAF-7CD5-4AF7-8502-F5311F1BF759}"/>
              </a:ext>
            </a:extLst>
          </p:cNvPr>
          <p:cNvSpPr>
            <a:spLocks noGrp="1"/>
          </p:cNvSpPr>
          <p:nvPr>
            <p:ph type="title"/>
          </p:nvPr>
        </p:nvSpPr>
        <p:spPr>
          <a:xfrm>
            <a:off x="762001" y="803325"/>
            <a:ext cx="5314536" cy="1325563"/>
          </a:xfrm>
        </p:spPr>
        <p:txBody>
          <a:bodyPr>
            <a:normAutofit/>
          </a:bodyPr>
          <a:lstStyle/>
          <a:p>
            <a:r>
              <a:rPr lang="en-IN"/>
              <a:t>Big Data vs Data Science</a:t>
            </a:r>
          </a:p>
        </p:txBody>
      </p:sp>
      <p:sp>
        <p:nvSpPr>
          <p:cNvPr id="3" name="Content Placeholder 2">
            <a:extLst>
              <a:ext uri="{FF2B5EF4-FFF2-40B4-BE49-F238E27FC236}">
                <a16:creationId xmlns:a16="http://schemas.microsoft.com/office/drawing/2014/main" xmlns="" id="{A539CBA1-9012-4F11-A73F-CAD99FF92330}"/>
              </a:ext>
            </a:extLst>
          </p:cNvPr>
          <p:cNvSpPr>
            <a:spLocks noGrp="1"/>
          </p:cNvSpPr>
          <p:nvPr>
            <p:ph idx="1"/>
          </p:nvPr>
        </p:nvSpPr>
        <p:spPr>
          <a:xfrm>
            <a:off x="762000" y="2279018"/>
            <a:ext cx="5314543" cy="3375920"/>
          </a:xfrm>
        </p:spPr>
        <p:txBody>
          <a:bodyPr anchor="t">
            <a:normAutofit/>
          </a:bodyPr>
          <a:lstStyle/>
          <a:p>
            <a:r>
              <a:rPr lang="en-US" sz="1800" dirty="0"/>
              <a:t>Big Data + Data Science = Big Data Science</a:t>
            </a:r>
          </a:p>
          <a:p>
            <a:r>
              <a:rPr lang="en-US" sz="1800" dirty="0"/>
              <a:t>Big Data ≠ Data Science</a:t>
            </a:r>
          </a:p>
          <a:p>
            <a:endParaRPr lang="en-US" sz="1800" dirty="0"/>
          </a:p>
          <a:p>
            <a:r>
              <a:rPr lang="en-US" sz="1800" dirty="0"/>
              <a:t>Big Data -&gt; All 4 Vs</a:t>
            </a:r>
          </a:p>
          <a:p>
            <a:pPr marL="0" indent="0">
              <a:buNone/>
            </a:pPr>
            <a:r>
              <a:rPr lang="en-US" sz="1800" dirty="0"/>
              <a:t>     E.g. Shares trade, E-Shopping</a:t>
            </a:r>
          </a:p>
          <a:p>
            <a:r>
              <a:rPr lang="en-US" sz="1800" dirty="0"/>
              <a:t>Data Science -&gt; 1 V </a:t>
            </a:r>
          </a:p>
          <a:p>
            <a:pPr marL="0" indent="0">
              <a:buNone/>
            </a:pPr>
            <a:r>
              <a:rPr lang="en-US" sz="1800" dirty="0"/>
              <a:t>     E.g. ML use cases like Genetics data, Credit card fraud detection – Volume</a:t>
            </a:r>
          </a:p>
          <a:p>
            <a:pPr lvl="1"/>
            <a:endParaRPr lang="en-US" sz="1800" dirty="0"/>
          </a:p>
          <a:p>
            <a:endParaRPr lang="en-IN" sz="1800" dirty="0"/>
          </a:p>
        </p:txBody>
      </p:sp>
      <p:sp>
        <p:nvSpPr>
          <p:cNvPr id="18" name="Freeform: Shape 17">
            <a:extLst>
              <a:ext uri="{FF2B5EF4-FFF2-40B4-BE49-F238E27FC236}">
                <a16:creationId xmlns:a16="http://schemas.microsoft.com/office/drawing/2014/main" xmlns="" id="{CF62D2A7-8207-488C-9F46-316BA81A16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xmlns="" id="{52AC6D7F-F068-4E11-BB06-F601D89BB9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xmlns="" id="{DAD55358-9509-4F18-BD97-974A5D530C56}"/>
              </a:ext>
            </a:extLst>
          </p:cNvPr>
          <p:cNvPicPr>
            <a:picLocks noChangeAspect="1"/>
          </p:cNvPicPr>
          <p:nvPr/>
        </p:nvPicPr>
        <p:blipFill>
          <a:blip r:embed="rId2" cstate="print"/>
          <a:stretch>
            <a:fillRect/>
          </a:stretch>
        </p:blipFill>
        <p:spPr>
          <a:xfrm>
            <a:off x="7884057" y="1240997"/>
            <a:ext cx="3796790" cy="2600800"/>
          </a:xfrm>
          <a:prstGeom prst="rect">
            <a:avLst/>
          </a:prstGeom>
        </p:spPr>
      </p:pic>
    </p:spTree>
    <p:extLst>
      <p:ext uri="{BB962C8B-B14F-4D97-AF65-F5344CB8AC3E}">
        <p14:creationId xmlns:p14="http://schemas.microsoft.com/office/powerpoint/2010/main" xmlns="" val="26332756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8D70B121-56F4-4848-B38B-182089D909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B1AB0CF-DF1B-4CD8-8B2B-7F0510F7347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Big Data Hype</a:t>
            </a:r>
          </a:p>
        </p:txBody>
      </p:sp>
      <p:sp>
        <p:nvSpPr>
          <p:cNvPr id="3" name="Content Placeholder 2">
            <a:extLst>
              <a:ext uri="{FF2B5EF4-FFF2-40B4-BE49-F238E27FC236}">
                <a16:creationId xmlns:a16="http://schemas.microsoft.com/office/drawing/2014/main" xmlns="" id="{5608C338-6E66-44AC-9E7F-EC179DBF1F43}"/>
              </a:ext>
            </a:extLst>
          </p:cNvPr>
          <p:cNvSpPr>
            <a:spLocks noGrp="1"/>
          </p:cNvSpPr>
          <p:nvPr>
            <p:ph idx="1"/>
          </p:nvPr>
        </p:nvSpPr>
        <p:spPr>
          <a:xfrm>
            <a:off x="4976031" y="963877"/>
            <a:ext cx="6377769" cy="4930246"/>
          </a:xfrm>
        </p:spPr>
        <p:txBody>
          <a:bodyPr anchor="ctr">
            <a:normAutofit/>
          </a:bodyPr>
          <a:lstStyle/>
          <a:p>
            <a:r>
              <a:rPr lang="en-US" sz="2400" dirty="0"/>
              <a:t>Companies were selling Big Data solutions as a silver bullet solution to all the enterprises’ problems.</a:t>
            </a:r>
          </a:p>
          <a:p>
            <a:pPr lvl="1"/>
            <a:r>
              <a:rPr lang="en-US" sz="2000"/>
              <a:t>For a use </a:t>
            </a:r>
            <a:r>
              <a:rPr lang="en-US" sz="2000" dirty="0"/>
              <a:t>case using </a:t>
            </a:r>
            <a:r>
              <a:rPr lang="en-US" sz="2000" dirty="0" err="1"/>
              <a:t>Hive+Oozie</a:t>
            </a:r>
            <a:r>
              <a:rPr lang="en-US" sz="2000" dirty="0"/>
              <a:t> didn’t provided expected result. </a:t>
            </a:r>
            <a:r>
              <a:rPr lang="en-US" sz="2000" dirty="0" err="1"/>
              <a:t>Butworked</a:t>
            </a:r>
            <a:r>
              <a:rPr lang="en-US" sz="2000" dirty="0"/>
              <a:t> better with </a:t>
            </a:r>
            <a:r>
              <a:rPr lang="en-US" sz="2000" dirty="0" err="1"/>
              <a:t>MySQL+Cron</a:t>
            </a:r>
            <a:r>
              <a:rPr lang="en-US" sz="2000" dirty="0"/>
              <a:t>.</a:t>
            </a:r>
          </a:p>
          <a:p>
            <a:pPr lvl="1"/>
            <a:endParaRPr lang="en-US" sz="2000" dirty="0"/>
          </a:p>
          <a:p>
            <a:r>
              <a:rPr lang="en-IN" sz="2400" dirty="0"/>
              <a:t>There was </a:t>
            </a:r>
            <a:r>
              <a:rPr lang="en-IN" sz="2400" dirty="0">
                <a:solidFill>
                  <a:srgbClr val="FF0000"/>
                </a:solidFill>
              </a:rPr>
              <a:t>no ideal approach </a:t>
            </a:r>
            <a:r>
              <a:rPr lang="en-IN" sz="2400" dirty="0"/>
              <a:t>like below;</a:t>
            </a:r>
          </a:p>
          <a:p>
            <a:pPr lvl="1"/>
            <a:r>
              <a:rPr lang="en-US" sz="2000" dirty="0">
                <a:highlight>
                  <a:srgbClr val="FFFF00"/>
                </a:highlight>
              </a:rPr>
              <a:t>Client</a:t>
            </a:r>
            <a:r>
              <a:rPr lang="en-US" sz="2000" dirty="0"/>
              <a:t> - “I want to implement a Big Data solution”</a:t>
            </a:r>
          </a:p>
          <a:p>
            <a:pPr lvl="1"/>
            <a:r>
              <a:rPr lang="en-US" sz="2000" dirty="0">
                <a:highlight>
                  <a:srgbClr val="FFFF00"/>
                </a:highlight>
              </a:rPr>
              <a:t>Consultant-</a:t>
            </a:r>
            <a:r>
              <a:rPr lang="en-US" sz="2000" dirty="0"/>
              <a:t> “That could be the solution, but let us discuss the problem first”.</a:t>
            </a:r>
            <a:endParaRPr lang="en-IN" sz="2000" dirty="0"/>
          </a:p>
          <a:p>
            <a:endParaRPr lang="en-IN" sz="2400" dirty="0"/>
          </a:p>
        </p:txBody>
      </p:sp>
      <p:cxnSp>
        <p:nvCxnSpPr>
          <p:cNvPr id="10" name="Straight Connector 9">
            <a:extLst>
              <a:ext uri="{FF2B5EF4-FFF2-40B4-BE49-F238E27FC236}">
                <a16:creationId xmlns:a16="http://schemas.microsoft.com/office/drawing/2014/main" xmlns=""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38046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8D70B121-56F4-4848-B38B-182089D909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B1AB0CF-DF1B-4CD8-8B2B-7F0510F73475}"/>
              </a:ext>
            </a:extLst>
          </p:cNvPr>
          <p:cNvSpPr>
            <a:spLocks noGrp="1"/>
          </p:cNvSpPr>
          <p:nvPr>
            <p:ph type="title"/>
          </p:nvPr>
        </p:nvSpPr>
        <p:spPr>
          <a:xfrm>
            <a:off x="838200" y="963877"/>
            <a:ext cx="3494362" cy="4930246"/>
          </a:xfrm>
        </p:spPr>
        <p:txBody>
          <a:bodyPr>
            <a:normAutofit/>
          </a:bodyPr>
          <a:lstStyle/>
          <a:p>
            <a:pPr algn="r"/>
            <a:r>
              <a:rPr lang="en-IN" dirty="0">
                <a:solidFill>
                  <a:schemeClr val="accent1"/>
                </a:solidFill>
              </a:rPr>
              <a:t>Kafka and Spark</a:t>
            </a:r>
          </a:p>
        </p:txBody>
      </p:sp>
      <p:sp>
        <p:nvSpPr>
          <p:cNvPr id="3" name="Content Placeholder 2">
            <a:extLst>
              <a:ext uri="{FF2B5EF4-FFF2-40B4-BE49-F238E27FC236}">
                <a16:creationId xmlns:a16="http://schemas.microsoft.com/office/drawing/2014/main" xmlns="" id="{5608C338-6E66-44AC-9E7F-EC179DBF1F43}"/>
              </a:ext>
            </a:extLst>
          </p:cNvPr>
          <p:cNvSpPr>
            <a:spLocks noGrp="1"/>
          </p:cNvSpPr>
          <p:nvPr>
            <p:ph idx="1"/>
          </p:nvPr>
        </p:nvSpPr>
        <p:spPr>
          <a:xfrm>
            <a:off x="4976031" y="963877"/>
            <a:ext cx="6377769" cy="4930246"/>
          </a:xfrm>
        </p:spPr>
        <p:txBody>
          <a:bodyPr anchor="ctr">
            <a:normAutofit/>
          </a:bodyPr>
          <a:lstStyle/>
          <a:p>
            <a:r>
              <a:rPr lang="en-IN" sz="2400" dirty="0"/>
              <a:t>Streaming platform’s necessity.</a:t>
            </a:r>
          </a:p>
          <a:p>
            <a:r>
              <a:rPr lang="en-IN" sz="2400" dirty="0"/>
              <a:t>Hadoop made fast.</a:t>
            </a:r>
          </a:p>
          <a:p>
            <a:endParaRPr lang="en-IN" sz="2400" dirty="0"/>
          </a:p>
        </p:txBody>
      </p:sp>
      <p:cxnSp>
        <p:nvCxnSpPr>
          <p:cNvPr id="10" name="Straight Connector 9">
            <a:extLst>
              <a:ext uri="{FF2B5EF4-FFF2-40B4-BE49-F238E27FC236}">
                <a16:creationId xmlns:a16="http://schemas.microsoft.com/office/drawing/2014/main" xmlns=""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301166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xmlns="" id="{2ECCCE0E-35A0-44C1-A26F-1B8604DCE8F2}"/>
              </a:ext>
            </a:extLst>
          </p:cNvPr>
          <p:cNvPicPr>
            <a:picLocks noChangeAspect="1"/>
          </p:cNvPicPr>
          <p:nvPr/>
        </p:nvPicPr>
        <p:blipFill rotWithShape="1">
          <a:blip r:embed="rId2">
            <a:extLst>
              <a:ext uri="{28A0092B-C50C-407E-A947-70E740481C1C}">
                <a14:useLocalDpi xmlns:a14="http://schemas.microsoft.com/office/drawing/2010/main" xmlns="" val="0"/>
              </a:ext>
            </a:extLst>
          </a:blip>
          <a:srcRect t="2688" r="1" b="8467"/>
          <a:stretch/>
        </p:blipFill>
        <p:spPr>
          <a:xfrm>
            <a:off x="643467" y="643467"/>
            <a:ext cx="10905066" cy="5571066"/>
          </a:xfrm>
          <a:prstGeom prst="rect">
            <a:avLst/>
          </a:prstGeom>
        </p:spPr>
      </p:pic>
    </p:spTree>
    <p:extLst>
      <p:ext uri="{BB962C8B-B14F-4D97-AF65-F5344CB8AC3E}">
        <p14:creationId xmlns:p14="http://schemas.microsoft.com/office/powerpoint/2010/main" xmlns="" val="3734741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xmlns="" id="{25A92E94-6115-4E39-8EA5-E93850409D38}"/>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09098" y="643467"/>
            <a:ext cx="9773804" cy="5571066"/>
          </a:xfrm>
          <a:prstGeom prst="rect">
            <a:avLst/>
          </a:prstGeom>
        </p:spPr>
      </p:pic>
    </p:spTree>
    <p:extLst>
      <p:ext uri="{BB962C8B-B14F-4D97-AF65-F5344CB8AC3E}">
        <p14:creationId xmlns:p14="http://schemas.microsoft.com/office/powerpoint/2010/main" xmlns="" val="19633745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xmlns="" id="{EE2D4130-88D0-436F-B878-3353DDC0A032}"/>
              </a:ext>
            </a:extLst>
          </p:cNvPr>
          <p:cNvPicPr>
            <a:picLocks noChangeAspect="1"/>
          </p:cNvPicPr>
          <p:nvPr/>
        </p:nvPicPr>
        <p:blipFill>
          <a:blip r:embed="rId3"/>
          <a:stretch>
            <a:fillRect/>
          </a:stretch>
        </p:blipFill>
        <p:spPr>
          <a:xfrm>
            <a:off x="739206" y="643466"/>
            <a:ext cx="10713588" cy="5571067"/>
          </a:xfrm>
          <a:prstGeom prst="rect">
            <a:avLst/>
          </a:prstGeom>
        </p:spPr>
      </p:pic>
    </p:spTree>
    <p:extLst>
      <p:ext uri="{BB962C8B-B14F-4D97-AF65-F5344CB8AC3E}">
        <p14:creationId xmlns:p14="http://schemas.microsoft.com/office/powerpoint/2010/main" xmlns="" val="24251177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3F5C16B-15DA-40DF-872C-8AFE7A077FC6}"/>
              </a:ext>
            </a:extLst>
          </p:cNvPr>
          <p:cNvSpPr>
            <a:spLocks noGrp="1"/>
          </p:cNvSpPr>
          <p:nvPr>
            <p:ph type="title"/>
          </p:nvPr>
        </p:nvSpPr>
        <p:spPr>
          <a:xfrm>
            <a:off x="863029" y="1012004"/>
            <a:ext cx="3416158" cy="4795408"/>
          </a:xfrm>
        </p:spPr>
        <p:txBody>
          <a:bodyPr>
            <a:normAutofit/>
          </a:bodyPr>
          <a:lstStyle/>
          <a:p>
            <a:r>
              <a:rPr lang="en-IN">
                <a:solidFill>
                  <a:srgbClr val="FFFFFF"/>
                </a:solidFill>
              </a:rPr>
              <a:t>Cloud services</a:t>
            </a:r>
          </a:p>
        </p:txBody>
      </p:sp>
      <p:graphicFrame>
        <p:nvGraphicFramePr>
          <p:cNvPr id="17" name="Content Placeholder 2">
            <a:extLst>
              <a:ext uri="{FF2B5EF4-FFF2-40B4-BE49-F238E27FC236}">
                <a16:creationId xmlns:a16="http://schemas.microsoft.com/office/drawing/2014/main" xmlns="" id="{E74974D2-D304-4C90-8319-689CB0E8B995}"/>
              </a:ext>
            </a:extLst>
          </p:cNvPr>
          <p:cNvGraphicFramePr>
            <a:graphicFrameLocks noGrp="1"/>
          </p:cNvGraphicFramePr>
          <p:nvPr>
            <p:ph idx="1"/>
            <p:extLst>
              <p:ext uri="{D42A27DB-BD31-4B8C-83A1-F6EECF244321}">
                <p14:modId xmlns:p14="http://schemas.microsoft.com/office/powerpoint/2010/main" xmlns="" val="87694222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582181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EA5CA49-4187-4D10-9400-E3F4523C4FF9}"/>
              </a:ext>
            </a:extLst>
          </p:cNvPr>
          <p:cNvSpPr>
            <a:spLocks noGrp="1"/>
          </p:cNvSpPr>
          <p:nvPr>
            <p:ph type="title"/>
          </p:nvPr>
        </p:nvSpPr>
        <p:spPr>
          <a:xfrm>
            <a:off x="863029" y="1012004"/>
            <a:ext cx="3416158" cy="4795408"/>
          </a:xfrm>
        </p:spPr>
        <p:txBody>
          <a:bodyPr>
            <a:normAutofit/>
          </a:bodyPr>
          <a:lstStyle/>
          <a:p>
            <a:r>
              <a:rPr lang="en-IN">
                <a:solidFill>
                  <a:srgbClr val="FFFFFF"/>
                </a:solidFill>
              </a:rPr>
              <a:t>Cloud Burst	</a:t>
            </a:r>
          </a:p>
        </p:txBody>
      </p:sp>
      <p:graphicFrame>
        <p:nvGraphicFramePr>
          <p:cNvPr id="5" name="Content Placeholder 2">
            <a:extLst>
              <a:ext uri="{FF2B5EF4-FFF2-40B4-BE49-F238E27FC236}">
                <a16:creationId xmlns:a16="http://schemas.microsoft.com/office/drawing/2014/main" xmlns="" id="{95AF74D3-E032-4BCC-B58F-405E5B77EE6D}"/>
              </a:ext>
            </a:extLst>
          </p:cNvPr>
          <p:cNvGraphicFramePr>
            <a:graphicFrameLocks noGrp="1"/>
          </p:cNvGraphicFramePr>
          <p:nvPr>
            <p:ph idx="1"/>
            <p:extLst>
              <p:ext uri="{D42A27DB-BD31-4B8C-83A1-F6EECF244321}">
                <p14:modId xmlns:p14="http://schemas.microsoft.com/office/powerpoint/2010/main" xmlns="" val="359181754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96144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021DB574-068E-4B55-893B-75A5E962017B}"/>
              </a:ext>
            </a:extLst>
          </p:cNvPr>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
              </a:ext>
            </a:extLst>
          </a:blip>
          <a:stretch>
            <a:fillRect/>
          </a:stretch>
        </p:blipFill>
        <p:spPr>
          <a:xfrm>
            <a:off x="2519362" y="2157412"/>
            <a:ext cx="7153275" cy="2543175"/>
          </a:xfrm>
          <a:prstGeom prst="rect">
            <a:avLst/>
          </a:prstGeom>
        </p:spPr>
      </p:pic>
      <p:sp>
        <p:nvSpPr>
          <p:cNvPr id="5" name="Speech Bubble: Rectangle with Corners Rounded 4">
            <a:extLst>
              <a:ext uri="{FF2B5EF4-FFF2-40B4-BE49-F238E27FC236}">
                <a16:creationId xmlns:a16="http://schemas.microsoft.com/office/drawing/2014/main" xmlns="" id="{33E9A31F-1D8D-440C-8086-B96263D10430}"/>
              </a:ext>
            </a:extLst>
          </p:cNvPr>
          <p:cNvSpPr/>
          <p:nvPr/>
        </p:nvSpPr>
        <p:spPr>
          <a:xfrm flipH="1">
            <a:off x="609601" y="817868"/>
            <a:ext cx="2356338" cy="1025586"/>
          </a:xfrm>
          <a:prstGeom prst="wedgeRoundRectCallout">
            <a:avLst>
              <a:gd name="adj1" fmla="val -45211"/>
              <a:gd name="adj2" fmla="val 80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Speech Bubble: Rectangle with Corners Rounded 5">
            <a:extLst>
              <a:ext uri="{FF2B5EF4-FFF2-40B4-BE49-F238E27FC236}">
                <a16:creationId xmlns:a16="http://schemas.microsoft.com/office/drawing/2014/main" xmlns="" id="{95B5B9C7-8EB2-4FDD-A291-71482336C93F}"/>
              </a:ext>
            </a:extLst>
          </p:cNvPr>
          <p:cNvSpPr/>
          <p:nvPr/>
        </p:nvSpPr>
        <p:spPr>
          <a:xfrm>
            <a:off x="9155725" y="817868"/>
            <a:ext cx="2649412" cy="1025586"/>
          </a:xfrm>
          <a:prstGeom prst="wedgeRoundRectCallout">
            <a:avLst>
              <a:gd name="adj1" fmla="val -50922"/>
              <a:gd name="adj2" fmla="val 819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peech Bubble: Rectangle 6">
            <a:extLst>
              <a:ext uri="{FF2B5EF4-FFF2-40B4-BE49-F238E27FC236}">
                <a16:creationId xmlns:a16="http://schemas.microsoft.com/office/drawing/2014/main" xmlns="" id="{6A78D704-6D1E-42C7-8958-ED124EBF4F17}"/>
              </a:ext>
            </a:extLst>
          </p:cNvPr>
          <p:cNvSpPr/>
          <p:nvPr/>
        </p:nvSpPr>
        <p:spPr>
          <a:xfrm>
            <a:off x="3770066" y="1160495"/>
            <a:ext cx="1713210" cy="861554"/>
          </a:xfrm>
          <a:prstGeom prst="wedgeRectCallout">
            <a:avLst>
              <a:gd name="adj1" fmla="val 5183"/>
              <a:gd name="adj2" fmla="val 92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peech Bubble: Rectangle 7">
            <a:extLst>
              <a:ext uri="{FF2B5EF4-FFF2-40B4-BE49-F238E27FC236}">
                <a16:creationId xmlns:a16="http://schemas.microsoft.com/office/drawing/2014/main" xmlns="" id="{5868ACEB-308C-48E8-A03A-8942DA037176}"/>
              </a:ext>
            </a:extLst>
          </p:cNvPr>
          <p:cNvSpPr/>
          <p:nvPr/>
        </p:nvSpPr>
        <p:spPr>
          <a:xfrm>
            <a:off x="6575551" y="1160494"/>
            <a:ext cx="1713211" cy="861554"/>
          </a:xfrm>
          <a:prstGeom prst="wedgeRectCallout">
            <a:avLst>
              <a:gd name="adj1" fmla="val -46151"/>
              <a:gd name="adj2" fmla="val 897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Callout: Line 8">
            <a:extLst>
              <a:ext uri="{FF2B5EF4-FFF2-40B4-BE49-F238E27FC236}">
                <a16:creationId xmlns:a16="http://schemas.microsoft.com/office/drawing/2014/main" xmlns="" id="{E7894E6F-8FDC-4190-8B3C-1CD18103994F}"/>
              </a:ext>
            </a:extLst>
          </p:cNvPr>
          <p:cNvSpPr/>
          <p:nvPr/>
        </p:nvSpPr>
        <p:spPr>
          <a:xfrm>
            <a:off x="9220201" y="5164013"/>
            <a:ext cx="2520459" cy="1395046"/>
          </a:xfrm>
          <a:prstGeom prst="borderCallout1">
            <a:avLst>
              <a:gd name="adj1" fmla="val 51899"/>
              <a:gd name="adj2" fmla="val 39"/>
              <a:gd name="adj3" fmla="val -109435"/>
              <a:gd name="adj4" fmla="val -584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allout: Bent Line 9">
            <a:extLst>
              <a:ext uri="{FF2B5EF4-FFF2-40B4-BE49-F238E27FC236}">
                <a16:creationId xmlns:a16="http://schemas.microsoft.com/office/drawing/2014/main" xmlns="" id="{7C953D3E-5A46-4F9D-8C9C-C4D4C74FD91B}"/>
              </a:ext>
            </a:extLst>
          </p:cNvPr>
          <p:cNvSpPr/>
          <p:nvPr/>
        </p:nvSpPr>
        <p:spPr>
          <a:xfrm flipH="1">
            <a:off x="609599" y="5164014"/>
            <a:ext cx="2520457" cy="1395045"/>
          </a:xfrm>
          <a:prstGeom prst="borderCallout2">
            <a:avLst>
              <a:gd name="adj1" fmla="val 49842"/>
              <a:gd name="adj2" fmla="val 1608"/>
              <a:gd name="adj3" fmla="val 23792"/>
              <a:gd name="adj4" fmla="val -18657"/>
              <a:gd name="adj5" fmla="val -90021"/>
              <a:gd name="adj6" fmla="val -7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Callout: Line 10">
            <a:extLst>
              <a:ext uri="{FF2B5EF4-FFF2-40B4-BE49-F238E27FC236}">
                <a16:creationId xmlns:a16="http://schemas.microsoft.com/office/drawing/2014/main" xmlns="" id="{42154CC7-4A3E-449D-9903-10ACD47FB154}"/>
              </a:ext>
            </a:extLst>
          </p:cNvPr>
          <p:cNvSpPr/>
          <p:nvPr/>
        </p:nvSpPr>
        <p:spPr>
          <a:xfrm>
            <a:off x="4998798" y="5164014"/>
            <a:ext cx="2520459" cy="1395046"/>
          </a:xfrm>
          <a:prstGeom prst="borderCallout1">
            <a:avLst>
              <a:gd name="adj1" fmla="val 1943"/>
              <a:gd name="adj2" fmla="val 51196"/>
              <a:gd name="adj3" fmla="val -90021"/>
              <a:gd name="adj4" fmla="val 499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93316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271" name="Shape 271"/>
          <p:cNvSpPr txBox="1"/>
          <p:nvPr/>
        </p:nvSpPr>
        <p:spPr>
          <a:xfrm>
            <a:off x="0" y="743748"/>
            <a:ext cx="1710267" cy="92333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5400">
              <a:solidFill>
                <a:schemeClr val="dk1"/>
              </a:solidFill>
              <a:latin typeface="Quattrocento Sans"/>
              <a:ea typeface="Quattrocento Sans"/>
              <a:cs typeface="Quattrocento Sans"/>
              <a:sym typeface="Quattrocento Sans"/>
            </a:endParaRPr>
          </a:p>
        </p:txBody>
      </p:sp>
      <p:sp>
        <p:nvSpPr>
          <p:cNvPr id="272" name="Shape 272"/>
          <p:cNvSpPr txBox="1"/>
          <p:nvPr/>
        </p:nvSpPr>
        <p:spPr>
          <a:xfrm>
            <a:off x="1193800" y="963702"/>
            <a:ext cx="9804400" cy="769441"/>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4400" dirty="0">
                <a:solidFill>
                  <a:schemeClr val="dk1"/>
                </a:solidFill>
                <a:latin typeface="Quattrocento Sans"/>
                <a:ea typeface="Quattrocento Sans"/>
                <a:cs typeface="Quattrocento Sans"/>
                <a:sym typeface="Quattrocento Sans"/>
              </a:rPr>
              <a:t>Books &amp; Movies</a:t>
            </a:r>
          </a:p>
        </p:txBody>
      </p:sp>
      <p:sp>
        <p:nvSpPr>
          <p:cNvPr id="273" name="Shape 273"/>
          <p:cNvSpPr txBox="1"/>
          <p:nvPr/>
        </p:nvSpPr>
        <p:spPr>
          <a:xfrm>
            <a:off x="1080744" y="1716659"/>
            <a:ext cx="10030511" cy="3477875"/>
          </a:xfrm>
          <a:prstGeom prst="rect">
            <a:avLst/>
          </a:prstGeom>
          <a:noFill/>
          <a:ln>
            <a:noFill/>
          </a:ln>
        </p:spPr>
        <p:txBody>
          <a:bodyPr wrap="square" lIns="91425" tIns="45700" rIns="91425" bIns="45700" anchor="t" anchorCtr="0">
            <a:noAutofit/>
          </a:bodyPr>
          <a:lstStyle/>
          <a:p>
            <a:pPr marL="342900" marR="0" lvl="0" indent="-342900" algn="l" rtl="0">
              <a:spcBef>
                <a:spcPts val="0"/>
              </a:spcBef>
              <a:buClr>
                <a:schemeClr val="accent2"/>
              </a:buClr>
              <a:buSzPct val="100000"/>
              <a:buFont typeface="Noto Sans Symbols"/>
              <a:buChar char="➢"/>
            </a:pPr>
            <a:r>
              <a:rPr lang="en-IN" sz="4400" dirty="0">
                <a:solidFill>
                  <a:schemeClr val="accent2"/>
                </a:solidFill>
                <a:latin typeface="Calibri"/>
                <a:ea typeface="Calibri"/>
                <a:cs typeface="Calibri"/>
                <a:sym typeface="Calibri"/>
              </a:rPr>
              <a:t>Cartoon Introduction to Statistics </a:t>
            </a:r>
          </a:p>
          <a:p>
            <a:pPr marL="342900" marR="0" lvl="0" indent="-342900" algn="l" rtl="0">
              <a:spcBef>
                <a:spcPts val="0"/>
              </a:spcBef>
              <a:buClr>
                <a:schemeClr val="accent2"/>
              </a:buClr>
              <a:buSzPct val="100000"/>
              <a:buFont typeface="Noto Sans Symbols"/>
              <a:buChar char="➢"/>
            </a:pPr>
            <a:r>
              <a:rPr lang="en-IN" sz="4400" dirty="0">
                <a:solidFill>
                  <a:schemeClr val="accent2"/>
                </a:solidFill>
                <a:latin typeface="Calibri"/>
                <a:ea typeface="Calibri"/>
                <a:cs typeface="Calibri"/>
                <a:sym typeface="Calibri"/>
              </a:rPr>
              <a:t>Thinking Fast &amp; Slow by Daniel </a:t>
            </a:r>
            <a:r>
              <a:rPr lang="en-IN" sz="4400" dirty="0" err="1">
                <a:solidFill>
                  <a:schemeClr val="accent2"/>
                </a:solidFill>
                <a:latin typeface="Calibri"/>
                <a:ea typeface="Calibri"/>
                <a:cs typeface="Calibri"/>
                <a:sym typeface="Calibri"/>
              </a:rPr>
              <a:t>Kaheman</a:t>
            </a:r>
            <a:endParaRPr lang="en-IN" sz="4400" dirty="0">
              <a:solidFill>
                <a:schemeClr val="accent2"/>
              </a:solidFill>
              <a:latin typeface="Calibri"/>
              <a:ea typeface="Calibri"/>
              <a:cs typeface="Calibri"/>
              <a:sym typeface="Calibri"/>
            </a:endParaRPr>
          </a:p>
          <a:p>
            <a:pPr marL="342900" marR="0" lvl="0" indent="-342900" algn="l" rtl="0">
              <a:spcBef>
                <a:spcPts val="0"/>
              </a:spcBef>
              <a:buClr>
                <a:schemeClr val="accent2"/>
              </a:buClr>
              <a:buSzPct val="100000"/>
              <a:buFont typeface="Noto Sans Symbols"/>
              <a:buChar char="➢"/>
            </a:pPr>
            <a:r>
              <a:rPr lang="en-IN" sz="4400" dirty="0">
                <a:solidFill>
                  <a:schemeClr val="accent2"/>
                </a:solidFill>
                <a:latin typeface="Calibri"/>
                <a:ea typeface="Calibri"/>
                <a:cs typeface="Calibri"/>
                <a:sym typeface="Calibri"/>
              </a:rPr>
              <a:t>Art of thinking clearly – Rolf </a:t>
            </a:r>
            <a:r>
              <a:rPr lang="en-IN" sz="4400" dirty="0" err="1">
                <a:solidFill>
                  <a:schemeClr val="accent2"/>
                </a:solidFill>
                <a:latin typeface="Calibri"/>
                <a:ea typeface="Calibri"/>
                <a:cs typeface="Calibri"/>
                <a:sym typeface="Calibri"/>
              </a:rPr>
              <a:t>Dobelli</a:t>
            </a:r>
            <a:endParaRPr lang="en-IN" sz="4400" dirty="0">
              <a:solidFill>
                <a:schemeClr val="accent2"/>
              </a:solidFill>
              <a:latin typeface="Calibri"/>
              <a:ea typeface="Calibri"/>
              <a:cs typeface="Calibri"/>
              <a:sym typeface="Calibri"/>
            </a:endParaRPr>
          </a:p>
          <a:p>
            <a:pPr marL="342900" marR="0" lvl="0" indent="-342900" algn="l" rtl="0">
              <a:spcBef>
                <a:spcPts val="0"/>
              </a:spcBef>
              <a:buClr>
                <a:schemeClr val="accent2"/>
              </a:buClr>
              <a:buSzPct val="100000"/>
              <a:buFont typeface="Noto Sans Symbols"/>
              <a:buChar char="➢"/>
            </a:pPr>
            <a:r>
              <a:rPr lang="en-IN" sz="4400" dirty="0">
                <a:solidFill>
                  <a:schemeClr val="accent2"/>
                </a:solidFill>
                <a:latin typeface="Calibri"/>
                <a:ea typeface="Calibri"/>
                <a:cs typeface="Calibri"/>
                <a:sym typeface="Calibri"/>
              </a:rPr>
              <a:t>I-Robot</a:t>
            </a:r>
          </a:p>
          <a:p>
            <a:pPr marL="342900" marR="0" lvl="0" indent="-342900" algn="l" rtl="0">
              <a:spcBef>
                <a:spcPts val="0"/>
              </a:spcBef>
              <a:buClr>
                <a:schemeClr val="accent2"/>
              </a:buClr>
              <a:buSzPct val="100000"/>
              <a:buFont typeface="Noto Sans Symbols"/>
              <a:buChar char="➢"/>
            </a:pPr>
            <a:r>
              <a:rPr lang="en-IN" sz="4400" dirty="0">
                <a:solidFill>
                  <a:schemeClr val="accent2"/>
                </a:solidFill>
                <a:latin typeface="Calibri"/>
                <a:ea typeface="Calibri"/>
                <a:cs typeface="Calibri"/>
                <a:sym typeface="Calibri"/>
              </a:rPr>
              <a:t>Terminator 2</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xmlns="" id="{44962833-2EBB-47A0-9823-D4F8E16EE1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xmlns="" id="{39DEAE3C-763A-4B4F-99DF-C99B6D2C2B47}"/>
              </a:ext>
            </a:extLst>
          </p:cNvPr>
          <p:cNvSpPr>
            <a:spLocks noGrp="1"/>
          </p:cNvSpPr>
          <p:nvPr>
            <p:ph type="title"/>
          </p:nvPr>
        </p:nvSpPr>
        <p:spPr>
          <a:xfrm>
            <a:off x="4377313" y="687388"/>
            <a:ext cx="6290687" cy="5483225"/>
          </a:xfrm>
          <a:effectLst/>
        </p:spPr>
        <p:txBody>
          <a:bodyPr vert="horz" wrap="square" lIns="91440" tIns="45720" rIns="91440" bIns="45720" rtlCol="0" anchor="ctr">
            <a:normAutofit/>
          </a:bodyPr>
          <a:lstStyle/>
          <a:p>
            <a:r>
              <a:rPr lang="en-US" sz="7200" spc="-300">
                <a:solidFill>
                  <a:schemeClr val="tx1">
                    <a:lumMod val="95000"/>
                  </a:schemeClr>
                </a:solidFill>
                <a:effectLst>
                  <a:outerShdw blurRad="469900" dist="342900" dir="5400000" sy="-20000" rotWithShape="0">
                    <a:prstClr val="black">
                      <a:alpha val="66000"/>
                    </a:prstClr>
                  </a:outerShdw>
                </a:effectLst>
              </a:rPr>
              <a:t>Questions ??</a:t>
            </a:r>
          </a:p>
        </p:txBody>
      </p:sp>
      <p:cxnSp>
        <p:nvCxnSpPr>
          <p:cNvPr id="9" name="Straight Connector 8">
            <a:extLst>
              <a:ext uri="{FF2B5EF4-FFF2-40B4-BE49-F238E27FC236}">
                <a16:creationId xmlns:a16="http://schemas.microsoft.com/office/drawing/2014/main" xmlns="" id="{21FCCE20-1E4F-44FF-87B4-379D391A2D1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055580" y="2032907"/>
            <a:ext cx="0" cy="27921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90270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xmlns="" id="{1707FC24-6981-43D9-B525-C7832BA22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EE2B8D0-5C37-48F7-BBD2-400FB1AA427C}"/>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Domains, Industries</a:t>
            </a:r>
          </a:p>
        </p:txBody>
      </p:sp>
      <p:graphicFrame>
        <p:nvGraphicFramePr>
          <p:cNvPr id="12" name="Content Placeholder 2">
            <a:extLst>
              <a:ext uri="{FF2B5EF4-FFF2-40B4-BE49-F238E27FC236}">
                <a16:creationId xmlns:a16="http://schemas.microsoft.com/office/drawing/2014/main" xmlns="" id="{0342EBDB-5805-4CB4-AF82-FC1BBF376C26}"/>
              </a:ext>
            </a:extLst>
          </p:cNvPr>
          <p:cNvGraphicFramePr>
            <a:graphicFrameLocks noGrp="1"/>
          </p:cNvGraphicFramePr>
          <p:nvPr>
            <p:ph idx="1"/>
            <p:extLst>
              <p:ext uri="{D42A27DB-BD31-4B8C-83A1-F6EECF244321}">
                <p14:modId xmlns:p14="http://schemas.microsoft.com/office/powerpoint/2010/main" xmlns="" val="861822566"/>
              </p:ext>
            </p:extLst>
          </p:nvPr>
        </p:nvGraphicFramePr>
        <p:xfrm>
          <a:off x="4972050" y="331470"/>
          <a:ext cx="6903719" cy="65265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2107550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812BE6-3AFC-40B0-BE96-E4F488820BA8}"/>
              </a:ext>
            </a:extLst>
          </p:cNvPr>
          <p:cNvSpPr>
            <a:spLocks noGrp="1"/>
          </p:cNvSpPr>
          <p:nvPr>
            <p:ph type="title"/>
          </p:nvPr>
        </p:nvSpPr>
        <p:spPr>
          <a:xfrm>
            <a:off x="838201" y="365125"/>
            <a:ext cx="4827104" cy="1325563"/>
          </a:xfrm>
        </p:spPr>
        <p:txBody>
          <a:bodyPr>
            <a:normAutofit/>
          </a:bodyPr>
          <a:lstStyle/>
          <a:p>
            <a:r>
              <a:rPr lang="en-IN" sz="4200" dirty="0"/>
              <a:t>Which one a user would Like?</a:t>
            </a:r>
          </a:p>
        </p:txBody>
      </p:sp>
      <p:sp>
        <p:nvSpPr>
          <p:cNvPr id="3" name="Content Placeholder 2">
            <a:extLst>
              <a:ext uri="{FF2B5EF4-FFF2-40B4-BE49-F238E27FC236}">
                <a16:creationId xmlns:a16="http://schemas.microsoft.com/office/drawing/2014/main" xmlns="" id="{BD4D6728-4728-4E33-A034-BC886FD3D552}"/>
              </a:ext>
            </a:extLst>
          </p:cNvPr>
          <p:cNvSpPr>
            <a:spLocks noGrp="1"/>
          </p:cNvSpPr>
          <p:nvPr>
            <p:ph idx="1"/>
          </p:nvPr>
        </p:nvSpPr>
        <p:spPr>
          <a:xfrm>
            <a:off x="1120000" y="1825625"/>
            <a:ext cx="4545305" cy="4351338"/>
          </a:xfrm>
        </p:spPr>
        <p:txBody>
          <a:bodyPr>
            <a:normAutofit/>
          </a:bodyPr>
          <a:lstStyle/>
          <a:p>
            <a:pPr marL="457200" indent="-457200">
              <a:buFont typeface="+mj-lt"/>
              <a:buAutoNum type="arabicPeriod"/>
            </a:pPr>
            <a:r>
              <a:rPr lang="en-IN" dirty="0"/>
              <a:t>Where is my driver?</a:t>
            </a:r>
          </a:p>
          <a:p>
            <a:pPr marL="0" indent="0">
              <a:buNone/>
            </a:pPr>
            <a:endParaRPr lang="en-IN" dirty="0"/>
          </a:p>
          <a:p>
            <a:pPr marL="0" indent="0">
              <a:buNone/>
            </a:pPr>
            <a:endParaRPr lang="en-IN" dirty="0"/>
          </a:p>
          <a:p>
            <a:pPr marL="0" indent="0">
              <a:buNone/>
            </a:pPr>
            <a:r>
              <a:rPr lang="en-IN" dirty="0"/>
              <a:t>2.   When will my driver get here?</a:t>
            </a:r>
          </a:p>
        </p:txBody>
      </p:sp>
      <p:pic>
        <p:nvPicPr>
          <p:cNvPr id="4" name="Picture 3">
            <a:extLst>
              <a:ext uri="{FF2B5EF4-FFF2-40B4-BE49-F238E27FC236}">
                <a16:creationId xmlns:a16="http://schemas.microsoft.com/office/drawing/2014/main" xmlns="" id="{09CADBD1-416E-4866-A9F4-F9840E211052}"/>
              </a:ext>
            </a:extLst>
          </p:cNvPr>
          <p:cNvPicPr>
            <a:picLocks noChangeAspect="1"/>
          </p:cNvPicPr>
          <p:nvPr/>
        </p:nvPicPr>
        <p:blipFill rotWithShape="1">
          <a:blip r:embed="rId3"/>
          <a:srcRect t="14380" r="-4" b="11221"/>
          <a:stretch/>
        </p:blipFill>
        <p:spPr>
          <a:xfrm>
            <a:off x="6587120" y="484632"/>
            <a:ext cx="2725903" cy="3511644"/>
          </a:xfrm>
          <a:prstGeom prst="rect">
            <a:avLst/>
          </a:prstGeom>
        </p:spPr>
      </p:pic>
      <p:pic>
        <p:nvPicPr>
          <p:cNvPr id="5" name="Picture 4">
            <a:extLst>
              <a:ext uri="{FF2B5EF4-FFF2-40B4-BE49-F238E27FC236}">
                <a16:creationId xmlns:a16="http://schemas.microsoft.com/office/drawing/2014/main" xmlns="" id="{1CEB0B7C-4872-454F-BE0C-AB3323D15A18}"/>
              </a:ext>
            </a:extLst>
          </p:cNvPr>
          <p:cNvPicPr>
            <a:picLocks noChangeAspect="1"/>
          </p:cNvPicPr>
          <p:nvPr/>
        </p:nvPicPr>
        <p:blipFill rotWithShape="1">
          <a:blip r:embed="rId4"/>
          <a:srcRect t="6482" r="1" b="233"/>
          <a:stretch/>
        </p:blipFill>
        <p:spPr>
          <a:xfrm>
            <a:off x="9465700" y="2661434"/>
            <a:ext cx="2241661" cy="3717575"/>
          </a:xfrm>
          <a:prstGeom prst="rect">
            <a:avLst/>
          </a:prstGeom>
        </p:spPr>
      </p:pic>
    </p:spTree>
    <p:extLst>
      <p:ext uri="{BB962C8B-B14F-4D97-AF65-F5344CB8AC3E}">
        <p14:creationId xmlns:p14="http://schemas.microsoft.com/office/powerpoint/2010/main" xmlns="" val="516247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812BE6-3AFC-40B0-BE96-E4F488820BA8}"/>
              </a:ext>
            </a:extLst>
          </p:cNvPr>
          <p:cNvSpPr>
            <a:spLocks noGrp="1"/>
          </p:cNvSpPr>
          <p:nvPr>
            <p:ph type="title"/>
          </p:nvPr>
        </p:nvSpPr>
        <p:spPr>
          <a:xfrm>
            <a:off x="838201" y="365125"/>
            <a:ext cx="4827104" cy="1325563"/>
          </a:xfrm>
        </p:spPr>
        <p:txBody>
          <a:bodyPr>
            <a:normAutofit/>
          </a:bodyPr>
          <a:lstStyle/>
          <a:p>
            <a:r>
              <a:rPr lang="en-IN" sz="4200" dirty="0"/>
              <a:t>Which one a user would Like?</a:t>
            </a:r>
          </a:p>
        </p:txBody>
      </p:sp>
      <p:sp>
        <p:nvSpPr>
          <p:cNvPr id="3" name="Content Placeholder 2">
            <a:extLst>
              <a:ext uri="{FF2B5EF4-FFF2-40B4-BE49-F238E27FC236}">
                <a16:creationId xmlns:a16="http://schemas.microsoft.com/office/drawing/2014/main" xmlns="" id="{BD4D6728-4728-4E33-A034-BC886FD3D552}"/>
              </a:ext>
            </a:extLst>
          </p:cNvPr>
          <p:cNvSpPr>
            <a:spLocks noGrp="1"/>
          </p:cNvSpPr>
          <p:nvPr>
            <p:ph idx="1"/>
          </p:nvPr>
        </p:nvSpPr>
        <p:spPr>
          <a:xfrm>
            <a:off x="1120000" y="1825625"/>
            <a:ext cx="4545305" cy="4351338"/>
          </a:xfrm>
        </p:spPr>
        <p:txBody>
          <a:bodyPr>
            <a:normAutofit/>
          </a:bodyPr>
          <a:lstStyle/>
          <a:p>
            <a:pPr marL="457200" indent="-457200">
              <a:buFont typeface="+mj-lt"/>
              <a:buAutoNum type="arabicPeriod"/>
            </a:pPr>
            <a:r>
              <a:rPr lang="en-IN" dirty="0"/>
              <a:t>Where is my driver?</a:t>
            </a:r>
          </a:p>
          <a:p>
            <a:pPr lvl="1"/>
            <a:r>
              <a:rPr lang="en-IN" dirty="0"/>
              <a:t>Just real time.</a:t>
            </a:r>
          </a:p>
          <a:p>
            <a:pPr marL="457200" indent="-457200">
              <a:buFont typeface="+mj-lt"/>
              <a:buAutoNum type="arabicPeriod"/>
            </a:pPr>
            <a:endParaRPr lang="en-IN" dirty="0"/>
          </a:p>
          <a:p>
            <a:pPr marL="457200" indent="-457200">
              <a:buFont typeface="+mj-lt"/>
              <a:buAutoNum type="arabicPeriod"/>
            </a:pPr>
            <a:r>
              <a:rPr lang="en-IN" dirty="0"/>
              <a:t>When will my driver get here?</a:t>
            </a:r>
          </a:p>
          <a:p>
            <a:pPr lvl="1"/>
            <a:r>
              <a:rPr lang="en-IN" dirty="0"/>
              <a:t>Real time combined with historical data.</a:t>
            </a:r>
          </a:p>
          <a:p>
            <a:pPr lvl="1"/>
            <a:r>
              <a:rPr lang="en-IN" dirty="0"/>
              <a:t>The Business  (winning) touch.</a:t>
            </a:r>
          </a:p>
          <a:p>
            <a:pPr lvl="1"/>
            <a:endParaRPr lang="en-IN" dirty="0"/>
          </a:p>
        </p:txBody>
      </p:sp>
      <p:pic>
        <p:nvPicPr>
          <p:cNvPr id="4" name="Picture 3">
            <a:extLst>
              <a:ext uri="{FF2B5EF4-FFF2-40B4-BE49-F238E27FC236}">
                <a16:creationId xmlns:a16="http://schemas.microsoft.com/office/drawing/2014/main" xmlns="" id="{09CADBD1-416E-4866-A9F4-F9840E211052}"/>
              </a:ext>
            </a:extLst>
          </p:cNvPr>
          <p:cNvPicPr>
            <a:picLocks noChangeAspect="1"/>
          </p:cNvPicPr>
          <p:nvPr/>
        </p:nvPicPr>
        <p:blipFill rotWithShape="1">
          <a:blip r:embed="rId3"/>
          <a:srcRect t="14380" r="-4" b="11221"/>
          <a:stretch/>
        </p:blipFill>
        <p:spPr>
          <a:xfrm>
            <a:off x="6587120" y="484632"/>
            <a:ext cx="2725903" cy="3511644"/>
          </a:xfrm>
          <a:prstGeom prst="rect">
            <a:avLst/>
          </a:prstGeom>
        </p:spPr>
      </p:pic>
      <p:pic>
        <p:nvPicPr>
          <p:cNvPr id="5" name="Picture 4">
            <a:extLst>
              <a:ext uri="{FF2B5EF4-FFF2-40B4-BE49-F238E27FC236}">
                <a16:creationId xmlns:a16="http://schemas.microsoft.com/office/drawing/2014/main" xmlns="" id="{1CEB0B7C-4872-454F-BE0C-AB3323D15A18}"/>
              </a:ext>
            </a:extLst>
          </p:cNvPr>
          <p:cNvPicPr>
            <a:picLocks noChangeAspect="1"/>
          </p:cNvPicPr>
          <p:nvPr/>
        </p:nvPicPr>
        <p:blipFill rotWithShape="1">
          <a:blip r:embed="rId4"/>
          <a:srcRect t="6482" r="1" b="233"/>
          <a:stretch/>
        </p:blipFill>
        <p:spPr>
          <a:xfrm>
            <a:off x="9465700" y="2661434"/>
            <a:ext cx="2241661" cy="3717575"/>
          </a:xfrm>
          <a:prstGeom prst="rect">
            <a:avLst/>
          </a:prstGeom>
        </p:spPr>
      </p:pic>
    </p:spTree>
    <p:extLst>
      <p:ext uri="{BB962C8B-B14F-4D97-AF65-F5344CB8AC3E}">
        <p14:creationId xmlns:p14="http://schemas.microsoft.com/office/powerpoint/2010/main" xmlns="" val="1262441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3B854194-185D-494D-905C-7C7CB2E3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B4F5FA0D-0104-4987-8241-EFF7C85B88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xmlns="" id="{2897127E-6CEF-446C-BE87-93B7C46E49D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D1DFC740-E98C-4D1B-96D9-BFDF2FE0F1E7}"/>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Why Big Data?</a:t>
            </a:r>
          </a:p>
        </p:txBody>
      </p:sp>
      <p:sp>
        <p:nvSpPr>
          <p:cNvPr id="3" name="Content Placeholder 2">
            <a:extLst>
              <a:ext uri="{FF2B5EF4-FFF2-40B4-BE49-F238E27FC236}">
                <a16:creationId xmlns:a16="http://schemas.microsoft.com/office/drawing/2014/main" xmlns="" id="{C33E2DB0-AB25-48A2-89A1-D57DFF34F0A5}"/>
              </a:ext>
            </a:extLst>
          </p:cNvPr>
          <p:cNvSpPr>
            <a:spLocks noGrp="1"/>
          </p:cNvSpPr>
          <p:nvPr>
            <p:ph idx="1"/>
          </p:nvPr>
        </p:nvSpPr>
        <p:spPr>
          <a:xfrm>
            <a:off x="6090574" y="801866"/>
            <a:ext cx="5306084" cy="5230634"/>
          </a:xfrm>
        </p:spPr>
        <p:txBody>
          <a:bodyPr anchor="ctr">
            <a:normAutofit fontScale="92500" lnSpcReduction="20000"/>
          </a:bodyPr>
          <a:lstStyle/>
          <a:p>
            <a:r>
              <a:rPr lang="en-US" sz="2400" dirty="0">
                <a:solidFill>
                  <a:srgbClr val="000000"/>
                </a:solidFill>
              </a:rPr>
              <a:t>No use of storing data alone, unless we derive some information out of it.</a:t>
            </a:r>
          </a:p>
          <a:p>
            <a:endParaRPr lang="en-US" sz="2400" dirty="0">
              <a:solidFill>
                <a:srgbClr val="000000"/>
              </a:solidFill>
            </a:endParaRPr>
          </a:p>
          <a:p>
            <a:r>
              <a:rPr lang="en-US" sz="2400" dirty="0">
                <a:solidFill>
                  <a:srgbClr val="000000"/>
                </a:solidFill>
              </a:rPr>
              <a:t>For a business to run successfully - not only its historical data, now a days current data also is necessary.</a:t>
            </a:r>
          </a:p>
          <a:p>
            <a:pPr lvl="1"/>
            <a:r>
              <a:rPr lang="en-US" sz="2000" dirty="0">
                <a:solidFill>
                  <a:srgbClr val="000000"/>
                </a:solidFill>
              </a:rPr>
              <a:t>Showing Recommendation in e-commerce sites. </a:t>
            </a:r>
          </a:p>
          <a:p>
            <a:endParaRPr lang="en-US" sz="2400" dirty="0">
              <a:solidFill>
                <a:srgbClr val="000000"/>
              </a:solidFill>
            </a:endParaRPr>
          </a:p>
          <a:p>
            <a:r>
              <a:rPr lang="en-US" sz="2400" dirty="0">
                <a:solidFill>
                  <a:srgbClr val="000000"/>
                </a:solidFill>
              </a:rPr>
              <a:t>Cost reduction via commodity hardware.</a:t>
            </a:r>
          </a:p>
          <a:p>
            <a:endParaRPr lang="en-US" sz="2400" dirty="0">
              <a:solidFill>
                <a:srgbClr val="000000"/>
              </a:solidFill>
            </a:endParaRPr>
          </a:p>
          <a:p>
            <a:r>
              <a:rPr lang="en-US" sz="2400" dirty="0">
                <a:solidFill>
                  <a:srgbClr val="000000"/>
                </a:solidFill>
              </a:rPr>
              <a:t>Empowers to make better decisions analyzing more about their work.</a:t>
            </a:r>
          </a:p>
          <a:p>
            <a:endParaRPr lang="en-US" sz="2400" dirty="0">
              <a:solidFill>
                <a:srgbClr val="000000"/>
              </a:solidFill>
            </a:endParaRPr>
          </a:p>
          <a:p>
            <a:r>
              <a:rPr lang="en-US" sz="2400" dirty="0">
                <a:solidFill>
                  <a:srgbClr val="000000"/>
                </a:solidFill>
              </a:rPr>
              <a:t>Hadoop – Lot of ecosystem built around it including Spark-HDFS.</a:t>
            </a:r>
          </a:p>
        </p:txBody>
      </p:sp>
    </p:spTree>
    <p:extLst>
      <p:ext uri="{BB962C8B-B14F-4D97-AF65-F5344CB8AC3E}">
        <p14:creationId xmlns:p14="http://schemas.microsoft.com/office/powerpoint/2010/main" xmlns="" val="130828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xmlns="" id="{D973C672-3F6A-41B4-98C5-D1E953A45A66}"/>
              </a:ext>
            </a:extLst>
          </p:cNvPr>
          <p:cNvGraphicFramePr>
            <a:graphicFrameLocks noGrp="1"/>
          </p:cNvGraphicFramePr>
          <p:nvPr>
            <p:ph idx="1"/>
          </p:nvPr>
        </p:nvGraphicFramePr>
        <p:xfrm>
          <a:off x="589312" y="412667"/>
          <a:ext cx="11013375" cy="6032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694888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TotalTime>
  <Words>2115</Words>
  <Application>Microsoft Office PowerPoint</Application>
  <PresentationFormat>Custom</PresentationFormat>
  <Paragraphs>344</Paragraphs>
  <Slides>49</Slides>
  <Notes>21</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How Machine Learning is applied to Big Data</vt:lpstr>
      <vt:lpstr>Agenda   </vt:lpstr>
      <vt:lpstr>Slide 3</vt:lpstr>
      <vt:lpstr>Big Data vs Data Science</vt:lpstr>
      <vt:lpstr>Domains, Industries</vt:lpstr>
      <vt:lpstr>Which one a user would Like?</vt:lpstr>
      <vt:lpstr>Which one a user would Like?</vt:lpstr>
      <vt:lpstr>Why Big Data?</vt:lpstr>
      <vt:lpstr>Slide 9</vt:lpstr>
      <vt:lpstr>Why BigData?: SQL Comparision</vt:lpstr>
      <vt:lpstr>Review the customer feedbacks with 3 rating out of 5</vt:lpstr>
      <vt:lpstr>Sentiment Analysis</vt:lpstr>
      <vt:lpstr>Slide 13</vt:lpstr>
      <vt:lpstr>Slide 14</vt:lpstr>
      <vt:lpstr>Slide 15</vt:lpstr>
      <vt:lpstr>Data engineer’s routine work</vt:lpstr>
      <vt:lpstr>1. Defining Objective</vt:lpstr>
      <vt:lpstr>2. Data source(s)</vt:lpstr>
      <vt:lpstr>3. Data Integration</vt:lpstr>
      <vt:lpstr>4. Storage &amp; Access</vt:lpstr>
      <vt:lpstr>5. Process</vt:lpstr>
      <vt:lpstr>6. Visualize</vt:lpstr>
      <vt:lpstr>Importance of Business Intelligence and Visualization</vt:lpstr>
      <vt:lpstr>Slide 24</vt:lpstr>
      <vt:lpstr>Slide 25</vt:lpstr>
      <vt:lpstr>Big Data projects</vt:lpstr>
      <vt:lpstr>Apache Hadoop </vt:lpstr>
      <vt:lpstr>Apache Hive </vt:lpstr>
      <vt:lpstr>Apache HBase</vt:lpstr>
      <vt:lpstr>Apache Sqoop</vt:lpstr>
      <vt:lpstr>Apache Oozie</vt:lpstr>
      <vt:lpstr>Apache Spark</vt:lpstr>
      <vt:lpstr>Play Time !!  Big Data Studio</vt:lpstr>
      <vt:lpstr>What is Machine Learning ? </vt:lpstr>
      <vt:lpstr>Slide 35</vt:lpstr>
      <vt:lpstr>Slide 36</vt:lpstr>
      <vt:lpstr>Slide 37</vt:lpstr>
      <vt:lpstr>Slide 38</vt:lpstr>
      <vt:lpstr>Can you Answer?</vt:lpstr>
      <vt:lpstr>Big Data Hype</vt:lpstr>
      <vt:lpstr>Kafka and Spark</vt:lpstr>
      <vt:lpstr>Slide 42</vt:lpstr>
      <vt:lpstr>Slide 43</vt:lpstr>
      <vt:lpstr>Slide 44</vt:lpstr>
      <vt:lpstr>Cloud services</vt:lpstr>
      <vt:lpstr>Cloud Burst </vt:lpstr>
      <vt:lpstr>Slide 47</vt:lpstr>
      <vt:lpstr>Slide 48</vt:lpstr>
      <vt:lpstr>Questions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Dinesh Kumar P</dc:creator>
  <cp:lastModifiedBy>Admin</cp:lastModifiedBy>
  <cp:revision>10</cp:revision>
  <dcterms:created xsi:type="dcterms:W3CDTF">2020-04-19T06:58:14Z</dcterms:created>
  <dcterms:modified xsi:type="dcterms:W3CDTF">2020-06-27T04:34:19Z</dcterms:modified>
</cp:coreProperties>
</file>